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84" r:id="rId3"/>
    <p:sldId id="258" r:id="rId4"/>
    <p:sldId id="259" r:id="rId5"/>
    <p:sldId id="261" r:id="rId6"/>
    <p:sldId id="262" r:id="rId7"/>
    <p:sldId id="263" r:id="rId8"/>
    <p:sldId id="264" r:id="rId9"/>
    <p:sldId id="285" r:id="rId10"/>
    <p:sldId id="286" r:id="rId11"/>
    <p:sldId id="266" r:id="rId12"/>
    <p:sldId id="270" r:id="rId13"/>
    <p:sldId id="279" r:id="rId14"/>
    <p:sldId id="278" r:id="rId15"/>
    <p:sldId id="267" r:id="rId16"/>
    <p:sldId id="287" r:id="rId17"/>
    <p:sldId id="268" r:id="rId18"/>
    <p:sldId id="269" r:id="rId19"/>
    <p:sldId id="288" r:id="rId20"/>
    <p:sldId id="272" r:id="rId21"/>
    <p:sldId id="271" r:id="rId22"/>
    <p:sldId id="294" r:id="rId23"/>
    <p:sldId id="280" r:id="rId24"/>
    <p:sldId id="273" r:id="rId25"/>
    <p:sldId id="274" r:id="rId26"/>
    <p:sldId id="289" r:id="rId27"/>
    <p:sldId id="275" r:id="rId28"/>
    <p:sldId id="277" r:id="rId29"/>
    <p:sldId id="282" r:id="rId30"/>
    <p:sldId id="281" r:id="rId31"/>
    <p:sldId id="290" r:id="rId32"/>
    <p:sldId id="283" r:id="rId33"/>
    <p:sldId id="291" r:id="rId34"/>
    <p:sldId id="292" r:id="rId35"/>
    <p:sldId id="293" r:id="rId36"/>
    <p:sldId id="27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ED8BA-C84B-4007-888E-525D9841B3D9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D343C-44FF-4937-803A-05815CE45ED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D343C-44FF-4937-803A-05815CE45ED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63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A8F24-11E0-40A1-A3E4-3611B17B11C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577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C761-6A45-4C01-846F-6E0FA6F22A13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88F9-B074-4E31-930A-38F70A4599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C761-6A45-4C01-846F-6E0FA6F22A13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88F9-B074-4E31-930A-38F70A4599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C761-6A45-4C01-846F-6E0FA6F22A13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88F9-B074-4E31-930A-38F70A4599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022DFA3-93A5-4155-96C8-3E7E758B0B9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C761-6A45-4C01-846F-6E0FA6F22A13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88F9-B074-4E31-930A-38F70A4599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C761-6A45-4C01-846F-6E0FA6F22A13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88F9-B074-4E31-930A-38F70A4599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C761-6A45-4C01-846F-6E0FA6F22A13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88F9-B074-4E31-930A-38F70A4599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C761-6A45-4C01-846F-6E0FA6F22A13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88F9-B074-4E31-930A-38F70A4599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C761-6A45-4C01-846F-6E0FA6F22A13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88F9-B074-4E31-930A-38F70A4599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C761-6A45-4C01-846F-6E0FA6F22A13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88F9-B074-4E31-930A-38F70A4599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C761-6A45-4C01-846F-6E0FA6F22A13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88F9-B074-4E31-930A-38F70A4599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C761-6A45-4C01-846F-6E0FA6F22A13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B88F9-B074-4E31-930A-38F70A4599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4C761-6A45-4C01-846F-6E0FA6F22A13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B88F9-B074-4E31-930A-38F70A4599E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9" name="Picture 2" descr="D:\ПРЕЗЕНТАЦИИ\работа с презентациями\обои для презентаций\118_1600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-365935"/>
            <a:ext cx="9615488" cy="7934655"/>
          </a:xfrm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683568" y="1124744"/>
            <a:ext cx="733266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 dirty="0" smtClean="0">
                <a:latin typeface="Calibri" pitchFamily="34" charset="0"/>
              </a:rPr>
              <a:t>Применение игровых технологий на уроках химии в 8-9 классах</a:t>
            </a:r>
            <a:endParaRPr lang="ru-RU" sz="5400" b="1" dirty="0">
              <a:latin typeface="Calibri" pitchFamily="34" charset="0"/>
            </a:endParaRPr>
          </a:p>
        </p:txBody>
      </p:sp>
      <p:pic>
        <p:nvPicPr>
          <p:cNvPr id="1026" name="Picture 2" descr="C:\Users\777\Desktop\gif-de-niÃ±os-estudiando-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509120"/>
            <a:ext cx="4392488" cy="2873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5918" y="142852"/>
            <a:ext cx="7072362" cy="1643074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 descr="Documents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09214" cy="1872000"/>
          </a:xfrm>
          <a:prstGeom prst="rect">
            <a:avLst/>
          </a:prstGeom>
          <a:noFill/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95536" y="2335574"/>
            <a:ext cx="8229600" cy="1093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Скажи, какая из кислот, в лесу под деревом живет?</a:t>
            </a:r>
          </a:p>
          <a:p>
            <a:pPr marL="0" indent="0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35511" y="620688"/>
            <a:ext cx="2186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Загадки</a:t>
            </a:r>
          </a:p>
        </p:txBody>
      </p:sp>
      <p:pic>
        <p:nvPicPr>
          <p:cNvPr id="12" name="Picture 6" descr="Картинки по запросу муравьиная кислота картинки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12" y="1608610"/>
            <a:ext cx="1101929" cy="126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374848" y="4878029"/>
            <a:ext cx="8229600" cy="1217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 прозванью инвалид, но крепок в деле и на вид</a:t>
            </a:r>
          </a:p>
          <a:p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95536" y="3573016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Крупинка может жизнь спасти, </a:t>
            </a:r>
          </a:p>
          <a:p>
            <a:pPr marL="0" indent="0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а килограмм - дом разнести. </a:t>
            </a:r>
          </a:p>
        </p:txBody>
      </p:sp>
      <p:grpSp>
        <p:nvGrpSpPr>
          <p:cNvPr id="2" name="Группа 15"/>
          <p:cNvGrpSpPr/>
          <p:nvPr/>
        </p:nvGrpSpPr>
        <p:grpSpPr>
          <a:xfrm>
            <a:off x="6300192" y="3140968"/>
            <a:ext cx="2410549" cy="1449474"/>
            <a:chOff x="6300192" y="2882287"/>
            <a:chExt cx="2713661" cy="1708155"/>
          </a:xfrm>
        </p:grpSpPr>
        <p:pic>
          <p:nvPicPr>
            <p:cNvPr id="5124" name="Picture 4" descr="Картинки по запросу нитроглицерин картинки для детей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028457"/>
              <a:ext cx="1684856" cy="1534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Картинки по запросу нитроглицерин картинки для детей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698" y="2882287"/>
              <a:ext cx="1708155" cy="170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 descr="Картинки по запросу хром химический элемент картинки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180479"/>
            <a:ext cx="1672593" cy="16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50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5918" y="142852"/>
            <a:ext cx="7072362" cy="1643074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 descr="Documents Clip 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09214" cy="1872000"/>
          </a:xfrm>
          <a:prstGeom prst="rect">
            <a:avLst/>
          </a:prstGeom>
          <a:noFill/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95536" y="2492897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Красив в кристаллах и парах, на детей наводит страх</a:t>
            </a:r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35511" y="620688"/>
            <a:ext cx="2186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Загадки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12249" y="4646277"/>
            <a:ext cx="7049495" cy="734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Молоко не скисло, на стене повисло</a:t>
            </a:r>
          </a:p>
          <a:p>
            <a:pPr marL="0" indent="0">
              <a:buNone/>
            </a:pP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22304" y="3501009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Порознь каждый ядовит, вместе будет - аппетит</a:t>
            </a:r>
          </a:p>
        </p:txBody>
      </p:sp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2" t="13120" r="11269" b="16913"/>
          <a:stretch/>
        </p:blipFill>
        <p:spPr bwMode="auto">
          <a:xfrm>
            <a:off x="7813219" y="1768100"/>
            <a:ext cx="1069230" cy="130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хлорид натрия картинки для детей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391" y="3127732"/>
            <a:ext cx="1282451" cy="128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известковое молоко картинки для детей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197" y="4797152"/>
            <a:ext cx="1203746" cy="152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65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580745" y="1364493"/>
            <a:ext cx="5800725" cy="22145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ru-RU" sz="3600" b="1" dirty="0">
                <a:latin typeface="Garamond" panose="02020404030301010803" pitchFamily="18" charset="0"/>
              </a:rPr>
              <a:t>Нахожусь, друзья, везде: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sz="3600" b="1" dirty="0">
                <a:latin typeface="Garamond" panose="02020404030301010803" pitchFamily="18" charset="0"/>
              </a:rPr>
              <a:t>В минералах и в воде.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sz="3600" b="1" dirty="0">
                <a:latin typeface="Garamond" panose="02020404030301010803" pitchFamily="18" charset="0"/>
              </a:rPr>
              <a:t>Без меня вы как без рук: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sz="3600" b="1" dirty="0">
                <a:latin typeface="Garamond" panose="02020404030301010803" pitchFamily="18" charset="0"/>
              </a:rPr>
              <a:t>Нет меня - огонь потух. </a:t>
            </a:r>
            <a:endParaRPr lang="ru-RU" sz="36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1563" y="328613"/>
            <a:ext cx="7215187" cy="9144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ln w="1905"/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Загадки</a:t>
            </a:r>
            <a:endParaRPr lang="ru-RU" sz="6000" b="1" dirty="0">
              <a:ln w="1905"/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 descr="Без имени-1копирование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4151" y="4216753"/>
            <a:ext cx="1990010" cy="225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одержимое 5"/>
          <p:cNvSpPr txBox="1">
            <a:spLocks/>
          </p:cNvSpPr>
          <p:nvPr/>
        </p:nvSpPr>
        <p:spPr bwMode="auto">
          <a:xfrm>
            <a:off x="1038785" y="4587761"/>
            <a:ext cx="22145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clker.com/cliparts/0/1/9/9/11971500321709250696revans2_Chalkboard.svg.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168" y="3958644"/>
            <a:ext cx="28575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одержимое 5"/>
          <p:cNvSpPr txBox="1">
            <a:spLocks/>
          </p:cNvSpPr>
          <p:nvPr/>
        </p:nvSpPr>
        <p:spPr bwMode="auto">
          <a:xfrm>
            <a:off x="6176636" y="4458707"/>
            <a:ext cx="22145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1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Игра «Крестики нолики»</a:t>
            </a:r>
          </a:p>
        </p:txBody>
      </p:sp>
      <p:graphicFrame>
        <p:nvGraphicFramePr>
          <p:cNvPr id="76979" name="Group 1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840091"/>
              </p:ext>
            </p:extLst>
          </p:nvPr>
        </p:nvGraphicFramePr>
        <p:xfrm>
          <a:off x="5436095" y="3645024"/>
          <a:ext cx="3600401" cy="2880319"/>
        </p:xfrm>
        <a:graphic>
          <a:graphicData uri="http://schemas.openxmlformats.org/drawingml/2006/table">
            <a:tbl>
              <a:tblPr/>
              <a:tblGrid>
                <a:gridCol w="1085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4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1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504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KClO</a:t>
                      </a:r>
                      <a:r>
                        <a:rPr kumimoji="0" lang="ru-RU" sz="24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ZnO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kumimoji="0" lang="ru-RU" sz="2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04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NaOH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kumimoji="0" lang="ru-RU" sz="24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sz="24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kumimoji="0" lang="ru-RU" sz="24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023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OH)</a:t>
                      </a:r>
                      <a:r>
                        <a:rPr kumimoji="0" lang="en-US" sz="2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2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2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kumimoji="0" lang="en-US" sz="24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6978" name="Rectangle 178"/>
          <p:cNvSpPr>
            <a:spLocks noChangeArrowheads="1"/>
          </p:cNvSpPr>
          <p:nvPr/>
        </p:nvSpPr>
        <p:spPr bwMode="auto">
          <a:xfrm>
            <a:off x="0" y="386104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4" y="1417886"/>
            <a:ext cx="5244074" cy="39330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620688"/>
            <a:ext cx="3959296" cy="18002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Выигрышный путь составляют элементы одного и того же периода:</a:t>
            </a:r>
          </a:p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38323488"/>
              </p:ext>
            </p:extLst>
          </p:nvPr>
        </p:nvGraphicFramePr>
        <p:xfrm>
          <a:off x="1043609" y="2708919"/>
          <a:ext cx="2232248" cy="126187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57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5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</a:t>
                      </a:r>
                      <a:endParaRPr lang="ru-RU" sz="2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7984" y="1340768"/>
            <a:ext cx="4320480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Выигрышный путь – названия металлов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13844686"/>
              </p:ext>
            </p:extLst>
          </p:nvPr>
        </p:nvGraphicFramePr>
        <p:xfrm>
          <a:off x="4644008" y="3573015"/>
          <a:ext cx="4176464" cy="252028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370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0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Железо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Кремний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Кальций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Калий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Магний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Углерод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0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Хлор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Алюминий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3" y="4077072"/>
            <a:ext cx="3456387" cy="25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1785918" y="142852"/>
            <a:ext cx="7072362" cy="1643074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332656"/>
            <a:ext cx="7056760" cy="79690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Вставьте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пропущенные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слова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753836"/>
            <a:ext cx="8572560" cy="4525963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		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периодической системе Д.И. Менделеева азот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расположен в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периоде,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V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группе,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главной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подгруппе. Его порядковый номер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, относительная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атомная масса 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14  . </a:t>
            </a:r>
          </a:p>
          <a:p>
            <a:pPr algn="just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соединениях азот проявляет степени окисления </a:t>
            </a:r>
          </a:p>
          <a:p>
            <a:pPr algn="just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	+5, +4, +3, +2, +1, -3 . Число протонов в атоме азота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электронов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7   , нейтронов 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7 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, заряд ядра  +7  ,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электронная формула  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1s</a:t>
            </a:r>
            <a:r>
              <a:rPr lang="ru-RU" sz="4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ru-RU" sz="4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4000" b="1" baseline="30000" dirty="0" smtClean="0">
                <a:latin typeface="Times New Roman" pitchFamily="18" charset="0"/>
                <a:cs typeface="Times New Roman" pitchFamily="18" charset="0"/>
              </a:rPr>
              <a:t>3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Формула высшего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оксида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4000" b="1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, его характер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кислотный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формула 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высшего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Н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0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>формула</a:t>
            </a:r>
            <a:r>
              <a:rPr lang="en-US" sz="36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>летучего</a:t>
            </a:r>
            <a:endParaRPr lang="en-US" sz="3600" b="1" dirty="0" smtClean="0">
              <a:latin typeface="Cambria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3600" b="1" dirty="0" smtClean="0">
                <a:latin typeface="Cambria" pitchFamily="18" charset="0"/>
                <a:cs typeface="Times New Roman" pitchFamily="18" charset="0"/>
              </a:rPr>
              <a:t>	</a:t>
            </a:r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> водородного соединения 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40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14612" y="2126802"/>
            <a:ext cx="500066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07719" y="2070280"/>
            <a:ext cx="500066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0112" y="2477909"/>
            <a:ext cx="500066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86050" y="2873909"/>
            <a:ext cx="500066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29586" y="3635744"/>
            <a:ext cx="500066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85984" y="4005240"/>
            <a:ext cx="500066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929454" y="4016818"/>
            <a:ext cx="500066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917758" y="4401240"/>
            <a:ext cx="1285884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2" y="4797240"/>
            <a:ext cx="71438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16016" y="4833200"/>
            <a:ext cx="1714512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714744" y="5193240"/>
            <a:ext cx="857256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286248" y="5589240"/>
            <a:ext cx="642942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572000" y="3952677"/>
            <a:ext cx="500066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3379" y="3609240"/>
            <a:ext cx="2786082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Documents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09214" cy="18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418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1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7683697" cy="6120680"/>
          </a:xfrm>
        </p:spPr>
      </p:pic>
    </p:spTree>
    <p:extLst>
      <p:ext uri="{BB962C8B-B14F-4D97-AF65-F5344CB8AC3E}">
        <p14:creationId xmlns:p14="http://schemas.microsoft.com/office/powerpoint/2010/main" val="3930616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лнце 12"/>
          <p:cNvSpPr/>
          <p:nvPr/>
        </p:nvSpPr>
        <p:spPr>
          <a:xfrm>
            <a:off x="3124200" y="2895600"/>
            <a:ext cx="2667000" cy="26670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40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aseline="30000" dirty="0">
              <a:solidFill>
                <a:srgbClr val="FF0000"/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0" y="2819400"/>
            <a:ext cx="2743200" cy="27432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</a:t>
            </a:r>
            <a:endParaRPr lang="ru-RU" sz="4000" baseline="30000" dirty="0">
              <a:solidFill>
                <a:srgbClr val="FF0000"/>
              </a:solidFill>
            </a:endParaRPr>
          </a:p>
        </p:txBody>
      </p:sp>
      <p:sp>
        <p:nvSpPr>
          <p:cNvPr id="15" name="Солнце 14"/>
          <p:cNvSpPr/>
          <p:nvPr/>
        </p:nvSpPr>
        <p:spPr>
          <a:xfrm>
            <a:off x="6477000" y="2571750"/>
            <a:ext cx="2667000" cy="26670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40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endParaRPr lang="ru-RU" sz="4000" baseline="30000" dirty="0">
              <a:solidFill>
                <a:srgbClr val="FF0000"/>
              </a:solidFill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2286000" y="1295400"/>
            <a:ext cx="1905000" cy="12954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</a:t>
            </a:r>
            <a:endParaRPr lang="ru-RU" sz="3600" dirty="0"/>
          </a:p>
        </p:txBody>
      </p:sp>
      <p:sp>
        <p:nvSpPr>
          <p:cNvPr id="3" name="Облако 2"/>
          <p:cNvSpPr/>
          <p:nvPr/>
        </p:nvSpPr>
        <p:spPr>
          <a:xfrm>
            <a:off x="1143000" y="0"/>
            <a:ext cx="1828800" cy="11430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3600" dirty="0"/>
          </a:p>
        </p:txBody>
      </p:sp>
      <p:sp>
        <p:nvSpPr>
          <p:cNvPr id="9" name="Облако 8"/>
          <p:cNvSpPr/>
          <p:nvPr/>
        </p:nvSpPr>
        <p:spPr>
          <a:xfrm>
            <a:off x="6858000" y="228600"/>
            <a:ext cx="1828800" cy="11430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NCl</a:t>
            </a:r>
            <a:r>
              <a:rPr lang="en-US" sz="3600" baseline="-25000" dirty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3600" dirty="0"/>
          </a:p>
        </p:txBody>
      </p:sp>
      <p:sp>
        <p:nvSpPr>
          <p:cNvPr id="6" name="Облако 5"/>
          <p:cNvSpPr/>
          <p:nvPr/>
        </p:nvSpPr>
        <p:spPr>
          <a:xfrm>
            <a:off x="0" y="1219200"/>
            <a:ext cx="1828800" cy="11430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NF</a:t>
            </a:r>
            <a:r>
              <a:rPr lang="en-US" sz="36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3600" dirty="0"/>
          </a:p>
        </p:txBody>
      </p:sp>
      <p:sp>
        <p:nvSpPr>
          <p:cNvPr id="8" name="Облако 7"/>
          <p:cNvSpPr/>
          <p:nvPr/>
        </p:nvSpPr>
        <p:spPr>
          <a:xfrm>
            <a:off x="4648200" y="1676400"/>
            <a:ext cx="2057400" cy="12954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aseline="-25000" dirty="0"/>
          </a:p>
        </p:txBody>
      </p:sp>
      <p:sp>
        <p:nvSpPr>
          <p:cNvPr id="7" name="Облако 6"/>
          <p:cNvSpPr/>
          <p:nvPr/>
        </p:nvSpPr>
        <p:spPr>
          <a:xfrm>
            <a:off x="4191000" y="228600"/>
            <a:ext cx="1828800" cy="11430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aseline="-25000" dirty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42875" y="5572125"/>
            <a:ext cx="90011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Распределите бинарные соединения на группы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4027 C 0.01927 -0.05 0.01666 -0.05139 0.02656 -0.05532 C 0.02986 -0.05671 0.03611 -0.05972 0.03611 -0.05949 C 0.03732 -0.05972 0.05902 -0.06111 0.06684 -0.05532 C 0.07187 -0.05162 0.07656 -0.04699 0.08142 -0.04259 C 0.08298 -0.0412 0.08611 -0.03819 0.08611 -0.03796 C 0.11024 -0.03889 0.13455 -0.0375 0.15868 -0.04027 C 0.16041 -0.04051 0.15955 -0.04467 0.16041 -0.04676 C 0.16232 -0.05139 0.16475 -0.05532 0.16684 -0.05972 C 0.16909 -0.06435 0.17448 -0.06365 0.17812 -0.0662 C 0.19687 -0.06551 0.2158 -0.06689 0.23455 -0.06389 C 0.23836 -0.06319 0.24427 -0.05532 0.24427 -0.05509 C 0.25121 -0.04097 0.26493 -0.03426 0.27812 -0.03379 C 0.32378 -0.03194 0.36961 -0.0324 0.41527 -0.03171 C 0.44496 -0.03032 0.46423 -0.02986 0.49097 -0.02106 C 0.49791 -0.01643 0.50277 -0.0125 0.50711 -0.0037 C 0.5092 0.00741 0.51319 0.01736 0.5184 0.02639 C 0.52343 0.04514 0.52343 0.04607 0.52482 0.07153 C 0.5243 0.08148 0.525 0.0919 0.52326 0.10162 C 0.52239 0.10672 0.51684 0.11459 0.51684 0.11482 C 0.51389 0.12709 0.51771 0.11574 0.51041 0.12523 C 0.49878 0.14051 0.51597 0.12361 0.50225 0.13611 C 0.49774 0.14514 0.49531 0.14352 0.48784 0.14676 C 0.48385 0.15463 0.48073 0.16088 0.47482 0.16621 C 0.46944 0.17686 0.47465 0.16922 0.46684 0.17477 C 0.46632 0.175 0.46788 0.17477 0.4684 0.17477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07 0.01759 C 0.06841 0.01829 0.07605 0.01412 0.07691 0.01967 C 0.0823 0.05671 0.08143 0.08171 0.07049 0.10995 C 0.06789 0.12407 0.06511 0.13241 0.0592 0.14444 C 0.05434 0.1544 0.05625 0.15903 0.04948 0.16805 C 0.04896 0.17014 0.04861 0.17245 0.04792 0.17454 C 0.04705 0.17685 0.04532 0.1787 0.04462 0.18102 C 0.04115 0.19167 0.03941 0.20417 0.03664 0.21551 C 0.03716 0.25139 0.03733 0.28704 0.0382 0.32292 C 0.03872 0.34213 0.03889 0.36088 0.05434 0.36597 C 0.06007 0.37083 0.06563 0.37176 0.07205 0.37454 C 0.10486 0.37384 0.13768 0.37523 0.17049 0.37245 C 0.1724 0.37222 0.1724 0.36782 0.17379 0.36597 C 0.17969 0.3581 0.18629 0.35463 0.19306 0.34884 C 0.1941 0.34676 0.1948 0.34398 0.19636 0.34236 C 0.20226 0.33611 0.20122 0.34444 0.20122 0.33588 " pathEditMode="relative" rAng="0" ptsTypes="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1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85 0.04144 C 0.11719 0.0419 0.12569 0.04144 0.13385 0.04329 C 0.13576 0.04375 0.13698 0.04653 0.13872 0.04746 C 0.14063 0.04861 0.14288 0.04885 0.14497 0.04954 C 0.1474 0.05 0.15017 0.05047 0.1526 0.05139 C 0.1559 0.05255 0.16215 0.05556 0.16215 0.05579 C 0.16476 0.0588 0.16701 0.06273 0.16997 0.06574 C 0.17118 0.06713 0.17309 0.0669 0.17465 0.06783 C 0.17691 0.06968 0.17882 0.07153 0.1809 0.07385 C 0.19253 0.08658 0.17899 0.07408 0.19028 0.08426 C 0.19375 0.09074 0.19618 0.09699 0.19826 0.10463 C 0.19878 0.1338 0.19878 0.16297 0.19983 0.19213 C 0.2 0.19931 0.20278 0.19954 0.20608 0.2044 C 0.20938 0.20973 0.21545 0.22084 0.21545 0.22107 C 0.21684 0.22848 0.22344 0.24329 0.22951 0.24723 C 0.23715 0.25209 0.24618 0.25047 0.25469 0.25139 C 0.26389 0.25903 0.27431 0.26042 0.28455 0.26366 C 0.29583 0.27315 0.2901 0.27061 0.30035 0.27385 C 0.30885 0.28542 0.3 0.27593 0.31285 0.28172 C 0.32031 0.28542 0.3276 0.29306 0.33333 0.30047 C 0.3349 0.30695 0.33681 0.31459 0.33958 0.32061 C 0.34132 0.32477 0.34583 0.33264 0.34583 0.33287 C 0.34531 0.36436 0.34427 0.42709 0.34427 0.42709 " pathEditMode="relative" rAng="0" ptsTypes="ffffffffffffffffffffff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1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28 0.02731 C -0.15833 0.02986 -0.14549 0.01689 -0.16146 0.04467 C -0.16528 0.06018 -0.17274 0.07407 -0.17604 0.08981 C -0.18003 0.11064 -0.17951 0.13379 -0.18872 0.15208 C -0.19115 0.16458 -0.19201 0.16944 -0.20156 0.17361 C -0.2125 0.17291 -0.22309 0.17268 -0.23385 0.17152 C -0.24306 0.1706 -0.25382 0.1625 -0.26285 0.15856 C -0.27101 0.15949 -0.28038 0.15671 -0.28733 0.16296 C -0.29219 0.16759 -0.29167 0.17639 -0.29861 0.18217 C -0.30139 0.19791 -0.30469 0.2162 -0.31128 0.22963 C -0.31476 0.24398 -0.32222 0.24421 -0.33247 0.24676 C -0.34184 0.25532 -0.35243 0.25023 -0.36302 0.24676 C -0.36927 0.24097 -0.375 0.24004 -0.38229 0.23819 C -0.40833 0.24097 -0.39583 0.23727 -0.41146 0.25115 C -0.41615 0.26088 -0.41615 0.27152 -0.42101 0.28125 C -0.42465 0.29514 -0.42604 0.30486 -0.43403 0.31551 C -0.44566 0.31458 -0.45764 0.31597 -0.46927 0.31342 C -0.47153 0.31296 -0.47205 0.3081 -0.47413 0.30694 C -0.47899 0.30324 -0.4849 0.30277 -0.49028 0.30046 C -0.49514 0.29814 -0.49618 0.29375 -0.50017 0.28981 C -0.50677 0.28287 -0.51337 0.27893 -0.52101 0.27477 C -0.52569 0.27222 -0.53559 0.26828 -0.53559 0.26828 C -0.55017 0.25509 -0.5651 0.25648 -0.58229 0.25532 C -0.59028 0.25602 -0.59896 0.25347 -0.6066 0.25764 C -0.60955 0.25926 -0.6066 0.26898 -0.6099 0.27037 C -0.61285 0.27152 -0.61615 0.27338 -0.61927 0.27477 C -0.62083 0.27546 -0.62413 0.27685 -0.62413 0.27685 C -0.65556 0.27592 -0.75521 0.27245 -0.79358 0.27685 C -0.79705 0.27731 -0.79826 0.28402 -0.80156 0.28541 C -0.81285 0.30764 -0.8092 0.3368 -0.79844 0.35856 C -0.79358 0.36828 -0.80069 0.36319 -0.79201 0.36713 C -0.7908 0.37176 -0.78715 0.37754 -0.78715 0.38217 " pathEditMode="relative" ptsTypes="fffffffffffffffffffffffffffffff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5232 C 0.0151 0.05301 0.03212 0.05 0.04844 0.0544 C 0.05226 0.05533 0.05503 0.06736 0.05503 0.06759 C 0.05556 0.09306 0.0559 0.11898 0.0566 0.14468 C 0.05799 0.18889 0.06354 0.17477 0.10174 0.17708 C 0.1099 0.21111 0.10556 0.25093 0.1066 0.28449 C 0.10694 0.29375 0.11094 0.31458 0.11146 0.31458 C 0.12743 0.31736 0.14375 0.3162 0.1599 0.3169 C 0.16753 0.32037 0.16597 0.32384 0.16788 0.33403 C 0.1684 0.3669 0.1684 0.4 0.16944 0.43287 C 0.16962 0.4412 0.17396 0.4456 0.17917 0.44792 C 0.20851 0.47384 0.30503 0.4588 0.31458 0.4588 " pathEditMode="relative" rAng="0" ptsTypes="fffffffffff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5787 C 0.00191 0.05856 0.00677 0.05879 0.01164 0.06018 C 0.01493 0.06111 0.02118 0.06435 0.02118 0.06458 C 0.02848 0.07893 0.02865 0.0956 0.03264 0.1118 C 0.03212 0.1368 0.03351 0.16227 0.03108 0.18703 C 0.03021 0.19652 0.01789 0.19791 0.01302 0.19977 C -0.0052 0.20694 -0.02222 0.21041 -0.04149 0.21273 C -0.0434 0.2199 -0.04496 0.22685 -0.04652 0.23426 C -0.046 0.25578 -0.04496 0.27731 -0.04496 0.29884 C -0.04496 0.34699 -0.03593 0.36157 -0.06423 0.36759 C -0.08246 0.36689 -0.10069 0.36736 -0.11892 0.36551 C -0.12239 0.36527 -0.12882 0.36111 -0.12882 0.36134 C -0.14705 0.36319 -0.14809 0.35787 -0.15295 0.37615 C -0.15312 0.37777 -0.15486 0.40393 -0.15607 0.40856 C -0.15764 0.41504 -0.16892 0.41921 -0.16892 0.41944 C -0.17847 0.42777 -0.18194 0.44074 -0.19149 0.4493 C -0.20625 0.44791 -0.21389 0.44606 -0.22708 0.44282 C -0.24323 0.44421 -0.25416 0.44606 -0.26909 0.4493 C -0.27795 0.46666 -0.26632 0.4456 -0.27708 0.46018 C -0.28142 0.46597 -0.2835 0.475 -0.2868 0.48148 C -0.29184 0.50926 -0.28402 0.47453 -0.29323 0.49444 C -0.29566 0.49953 -0.29635 0.50995 -0.29809 0.51597 C -0.30052 0.52477 -0.30816 0.53865 -0.31423 0.54398 C -0.32934 0.55764 -0.35069 0.54745 -0.36892 0.54814 C -0.37083 0.55509 -0.37708 0.56759 -0.37708 0.56782 C -0.38073 0.5824 -0.37569 0.56435 -0.3835 0.58264 C -0.38455 0.58472 -0.38455 0.58703 -0.38507 0.58912 C -0.38593 0.59143 -0.38732 0.59352 -0.38836 0.5956 C -0.39149 0.60833 -0.39288 0.6081 -0.39982 0.61713 C -0.40503 0.6243 -0.40625 0.62824 -0.41423 0.63217 C -0.42934 0.63148 -0.44444 0.63171 -0.45937 0.62986 C -0.46441 0.62916 -0.46892 0.62569 -0.47378 0.62361 C -0.47708 0.62222 -0.4835 0.61921 -0.4835 0.61944 C -0.49097 0.6125 -0.48663 0.61342 -0.49149 0.60625 " pathEditMode="relative" rAng="0" ptsTypes="fffffffffffffffffffffffffffffffff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0" y="2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9" grpId="0" animBg="1"/>
      <p:bldP spid="6" grpId="0" animBg="1"/>
      <p:bldP spid="8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23850" y="5661025"/>
            <a:ext cx="38877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i="1">
                <a:latin typeface="Calibri" pitchFamily="34" charset="0"/>
              </a:rPr>
              <a:t>Простые вещества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787900" y="5589588"/>
            <a:ext cx="38877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i="1">
                <a:latin typeface="Calibri" pitchFamily="34" charset="0"/>
              </a:rPr>
              <a:t>Сложные вещества</a:t>
            </a:r>
          </a:p>
        </p:txBody>
      </p:sp>
      <p:sp>
        <p:nvSpPr>
          <p:cNvPr id="10246" name="Arc 6"/>
          <p:cNvSpPr>
            <a:spLocks/>
          </p:cNvSpPr>
          <p:nvPr/>
        </p:nvSpPr>
        <p:spPr bwMode="auto">
          <a:xfrm flipV="1">
            <a:off x="2484438" y="3716338"/>
            <a:ext cx="1511300" cy="1727200"/>
          </a:xfrm>
          <a:custGeom>
            <a:avLst/>
            <a:gdLst>
              <a:gd name="T0" fmla="*/ 0 w 21600"/>
              <a:gd name="T1" fmla="*/ 0 h 21600"/>
              <a:gd name="T2" fmla="*/ 105742019 w 21600"/>
              <a:gd name="T3" fmla="*/ 138112020 h 21600"/>
              <a:gd name="T4" fmla="*/ 0 w 21600"/>
              <a:gd name="T5" fmla="*/ 13811202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00FF00">
              <a:alpha val="0"/>
            </a:srgbClr>
          </a:solidFill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7" name="Arc 7"/>
          <p:cNvSpPr>
            <a:spLocks/>
          </p:cNvSpPr>
          <p:nvPr/>
        </p:nvSpPr>
        <p:spPr bwMode="auto">
          <a:xfrm rot="5798535" flipV="1">
            <a:off x="719138" y="3681413"/>
            <a:ext cx="1511300" cy="1727200"/>
          </a:xfrm>
          <a:custGeom>
            <a:avLst/>
            <a:gdLst>
              <a:gd name="T0" fmla="*/ 0 w 21600"/>
              <a:gd name="T1" fmla="*/ 0 h 21600"/>
              <a:gd name="T2" fmla="*/ 105742019 w 21600"/>
              <a:gd name="T3" fmla="*/ 138112020 h 21600"/>
              <a:gd name="T4" fmla="*/ 0 w 21600"/>
              <a:gd name="T5" fmla="*/ 13811202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00FF00">
              <a:alpha val="0"/>
            </a:srgbClr>
          </a:solidFill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8" name="Arc 8"/>
          <p:cNvSpPr>
            <a:spLocks/>
          </p:cNvSpPr>
          <p:nvPr/>
        </p:nvSpPr>
        <p:spPr bwMode="auto">
          <a:xfrm flipV="1">
            <a:off x="2411413" y="3500438"/>
            <a:ext cx="719137" cy="1728787"/>
          </a:xfrm>
          <a:custGeom>
            <a:avLst/>
            <a:gdLst>
              <a:gd name="T0" fmla="*/ 0 w 21600"/>
              <a:gd name="T1" fmla="*/ 0 h 21600"/>
              <a:gd name="T2" fmla="*/ 23942501 w 21600"/>
              <a:gd name="T3" fmla="*/ 138365939 h 21600"/>
              <a:gd name="T4" fmla="*/ 0 w 21600"/>
              <a:gd name="T5" fmla="*/ 13836593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00FF00">
              <a:alpha val="0"/>
            </a:srgbClr>
          </a:solidFill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0" name="Arc 10"/>
          <p:cNvSpPr>
            <a:spLocks/>
          </p:cNvSpPr>
          <p:nvPr/>
        </p:nvSpPr>
        <p:spPr bwMode="auto">
          <a:xfrm flipH="1" flipV="1">
            <a:off x="6011863" y="3500438"/>
            <a:ext cx="649287" cy="1800225"/>
          </a:xfrm>
          <a:custGeom>
            <a:avLst/>
            <a:gdLst>
              <a:gd name="T0" fmla="*/ 0 w 21600"/>
              <a:gd name="T1" fmla="*/ 0 h 21600"/>
              <a:gd name="T2" fmla="*/ 19517297 w 21600"/>
              <a:gd name="T3" fmla="*/ 150037490 h 21600"/>
              <a:gd name="T4" fmla="*/ 0 w 21600"/>
              <a:gd name="T5" fmla="*/ 15003749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00FF00">
              <a:alpha val="0"/>
            </a:srgbClr>
          </a:solidFill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1" name="Arc 11"/>
          <p:cNvSpPr>
            <a:spLocks/>
          </p:cNvSpPr>
          <p:nvPr/>
        </p:nvSpPr>
        <p:spPr bwMode="auto">
          <a:xfrm flipV="1">
            <a:off x="6804025" y="3644900"/>
            <a:ext cx="1511300" cy="1727200"/>
          </a:xfrm>
          <a:custGeom>
            <a:avLst/>
            <a:gdLst>
              <a:gd name="T0" fmla="*/ 0 w 21600"/>
              <a:gd name="T1" fmla="*/ 0 h 21600"/>
              <a:gd name="T2" fmla="*/ 105742019 w 21600"/>
              <a:gd name="T3" fmla="*/ 138112020 h 21600"/>
              <a:gd name="T4" fmla="*/ 0 w 21600"/>
              <a:gd name="T5" fmla="*/ 13811202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00FF00">
              <a:alpha val="0"/>
            </a:srgbClr>
          </a:solidFill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2" name="Arc 12"/>
          <p:cNvSpPr>
            <a:spLocks/>
          </p:cNvSpPr>
          <p:nvPr/>
        </p:nvSpPr>
        <p:spPr bwMode="auto">
          <a:xfrm flipV="1">
            <a:off x="6516688" y="3573463"/>
            <a:ext cx="719137" cy="1728787"/>
          </a:xfrm>
          <a:custGeom>
            <a:avLst/>
            <a:gdLst>
              <a:gd name="T0" fmla="*/ 0 w 21600"/>
              <a:gd name="T1" fmla="*/ 0 h 21600"/>
              <a:gd name="T2" fmla="*/ 23942501 w 21600"/>
              <a:gd name="T3" fmla="*/ 138365939 h 21600"/>
              <a:gd name="T4" fmla="*/ 0 w 21600"/>
              <a:gd name="T5" fmla="*/ 13836593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00FF00">
              <a:alpha val="0"/>
            </a:srgbClr>
          </a:solidFill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3" name="Arc 13"/>
          <p:cNvSpPr>
            <a:spLocks/>
          </p:cNvSpPr>
          <p:nvPr/>
        </p:nvSpPr>
        <p:spPr bwMode="auto">
          <a:xfrm flipH="1" flipV="1">
            <a:off x="1763713" y="3429000"/>
            <a:ext cx="649287" cy="1800225"/>
          </a:xfrm>
          <a:custGeom>
            <a:avLst/>
            <a:gdLst>
              <a:gd name="T0" fmla="*/ 0 w 21600"/>
              <a:gd name="T1" fmla="*/ 0 h 21600"/>
              <a:gd name="T2" fmla="*/ 19517297 w 21600"/>
              <a:gd name="T3" fmla="*/ 150037490 h 21600"/>
              <a:gd name="T4" fmla="*/ 0 w 21600"/>
              <a:gd name="T5" fmla="*/ 15003749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00FF00">
              <a:alpha val="0"/>
            </a:srgbClr>
          </a:solidFill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54" name="Arc 14"/>
          <p:cNvSpPr>
            <a:spLocks/>
          </p:cNvSpPr>
          <p:nvPr/>
        </p:nvSpPr>
        <p:spPr bwMode="auto">
          <a:xfrm rot="5798535" flipV="1">
            <a:off x="5040313" y="3681413"/>
            <a:ext cx="1511300" cy="1727200"/>
          </a:xfrm>
          <a:custGeom>
            <a:avLst/>
            <a:gdLst>
              <a:gd name="T0" fmla="*/ 0 w 21600"/>
              <a:gd name="T1" fmla="*/ 0 h 21600"/>
              <a:gd name="T2" fmla="*/ 105742019 w 21600"/>
              <a:gd name="T3" fmla="*/ 138112020 h 21600"/>
              <a:gd name="T4" fmla="*/ 0 w 21600"/>
              <a:gd name="T5" fmla="*/ 13811202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00FF00">
              <a:alpha val="0"/>
            </a:srgbClr>
          </a:solidFill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179388" y="620713"/>
            <a:ext cx="1368425" cy="1401762"/>
          </a:xfrm>
          <a:custGeom>
            <a:avLst/>
            <a:gdLst>
              <a:gd name="T0" fmla="*/ 678011 w 993"/>
              <a:gd name="T1" fmla="*/ 403058 h 1019"/>
              <a:gd name="T2" fmla="*/ 585680 w 993"/>
              <a:gd name="T3" fmla="*/ 321896 h 1019"/>
              <a:gd name="T4" fmla="*/ 574656 w 993"/>
              <a:gd name="T5" fmla="*/ 160948 h 1019"/>
              <a:gd name="T6" fmla="*/ 598083 w 993"/>
              <a:gd name="T7" fmla="*/ 126558 h 1019"/>
              <a:gd name="T8" fmla="*/ 781367 w 993"/>
              <a:gd name="T9" fmla="*/ 0 h 1019"/>
              <a:gd name="T10" fmla="*/ 1000480 w 993"/>
              <a:gd name="T11" fmla="*/ 12381 h 1019"/>
              <a:gd name="T12" fmla="*/ 1103835 w 993"/>
              <a:gd name="T13" fmla="*/ 68781 h 1019"/>
              <a:gd name="T14" fmla="*/ 1161714 w 993"/>
              <a:gd name="T15" fmla="*/ 173329 h 1019"/>
              <a:gd name="T16" fmla="*/ 1149312 w 993"/>
              <a:gd name="T17" fmla="*/ 425068 h 1019"/>
              <a:gd name="T18" fmla="*/ 1011505 w 993"/>
              <a:gd name="T19" fmla="*/ 506230 h 1019"/>
              <a:gd name="T20" fmla="*/ 977053 w 993"/>
              <a:gd name="T21" fmla="*/ 528240 h 1019"/>
              <a:gd name="T22" fmla="*/ 942601 w 993"/>
              <a:gd name="T23" fmla="*/ 540621 h 1019"/>
              <a:gd name="T24" fmla="*/ 1022529 w 993"/>
              <a:gd name="T25" fmla="*/ 517235 h 1019"/>
              <a:gd name="T26" fmla="*/ 1218215 w 993"/>
              <a:gd name="T27" fmla="*/ 528240 h 1019"/>
              <a:gd name="T28" fmla="*/ 1299521 w 993"/>
              <a:gd name="T29" fmla="*/ 632788 h 1019"/>
              <a:gd name="T30" fmla="*/ 1368425 w 993"/>
              <a:gd name="T31" fmla="*/ 804741 h 1019"/>
              <a:gd name="T32" fmla="*/ 1357400 w 993"/>
              <a:gd name="T33" fmla="*/ 953308 h 1019"/>
              <a:gd name="T34" fmla="*/ 1080408 w 993"/>
              <a:gd name="T35" fmla="*/ 1090871 h 1019"/>
              <a:gd name="T36" fmla="*/ 931576 w 993"/>
              <a:gd name="T37" fmla="*/ 1079866 h 1019"/>
              <a:gd name="T38" fmla="*/ 919174 w 993"/>
              <a:gd name="T39" fmla="*/ 1045475 h 1019"/>
              <a:gd name="T40" fmla="*/ 919174 w 993"/>
              <a:gd name="T41" fmla="*/ 1229809 h 1019"/>
              <a:gd name="T42" fmla="*/ 735890 w 993"/>
              <a:gd name="T43" fmla="*/ 1389381 h 1019"/>
              <a:gd name="T44" fmla="*/ 378970 w 993"/>
              <a:gd name="T45" fmla="*/ 1354991 h 1019"/>
              <a:gd name="T46" fmla="*/ 344518 w 993"/>
              <a:gd name="T47" fmla="*/ 1240814 h 1019"/>
              <a:gd name="T48" fmla="*/ 378970 w 993"/>
              <a:gd name="T49" fmla="*/ 1045475 h 1019"/>
              <a:gd name="T50" fmla="*/ 413422 w 993"/>
              <a:gd name="T51" fmla="*/ 1022090 h 1019"/>
              <a:gd name="T52" fmla="*/ 378970 w 993"/>
              <a:gd name="T53" fmla="*/ 1034470 h 1019"/>
              <a:gd name="T54" fmla="*/ 275614 w 993"/>
              <a:gd name="T55" fmla="*/ 1079866 h 1019"/>
              <a:gd name="T56" fmla="*/ 79928 w 993"/>
              <a:gd name="T57" fmla="*/ 1045475 h 1019"/>
              <a:gd name="T58" fmla="*/ 11025 w 993"/>
              <a:gd name="T59" fmla="*/ 918918 h 1019"/>
              <a:gd name="T60" fmla="*/ 79928 w 993"/>
              <a:gd name="T61" fmla="*/ 667178 h 1019"/>
              <a:gd name="T62" fmla="*/ 252187 w 993"/>
              <a:gd name="T63" fmla="*/ 586016 h 1019"/>
              <a:gd name="T64" fmla="*/ 159856 w 993"/>
              <a:gd name="T65" fmla="*/ 517235 h 1019"/>
              <a:gd name="T66" fmla="*/ 125405 w 993"/>
              <a:gd name="T67" fmla="*/ 448454 h 1019"/>
              <a:gd name="T68" fmla="*/ 241163 w 993"/>
              <a:gd name="T69" fmla="*/ 218724 h 1019"/>
              <a:gd name="T70" fmla="*/ 355543 w 993"/>
              <a:gd name="T71" fmla="*/ 184334 h 1019"/>
              <a:gd name="T72" fmla="*/ 458898 w 993"/>
              <a:gd name="T73" fmla="*/ 195339 h 1019"/>
              <a:gd name="T74" fmla="*/ 505752 w 993"/>
              <a:gd name="T75" fmla="*/ 253115 h 1019"/>
              <a:gd name="T76" fmla="*/ 540204 w 993"/>
              <a:gd name="T77" fmla="*/ 287506 h 1019"/>
              <a:gd name="T78" fmla="*/ 678011 w 993"/>
              <a:gd name="T79" fmla="*/ 403058 h 101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93"/>
              <a:gd name="T121" fmla="*/ 0 h 1019"/>
              <a:gd name="T122" fmla="*/ 993 w 993"/>
              <a:gd name="T123" fmla="*/ 1019 h 101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93" h="1019">
                <a:moveTo>
                  <a:pt x="492" y="293"/>
                </a:moveTo>
                <a:cubicBezTo>
                  <a:pt x="428" y="279"/>
                  <a:pt x="457" y="282"/>
                  <a:pt x="425" y="234"/>
                </a:cubicBezTo>
                <a:cubicBezTo>
                  <a:pt x="408" y="179"/>
                  <a:pt x="400" y="180"/>
                  <a:pt x="417" y="117"/>
                </a:cubicBezTo>
                <a:cubicBezTo>
                  <a:pt x="420" y="107"/>
                  <a:pt x="426" y="99"/>
                  <a:pt x="434" y="92"/>
                </a:cubicBezTo>
                <a:cubicBezTo>
                  <a:pt x="472" y="60"/>
                  <a:pt x="525" y="28"/>
                  <a:pt x="567" y="0"/>
                </a:cubicBezTo>
                <a:cubicBezTo>
                  <a:pt x="620" y="3"/>
                  <a:pt x="673" y="4"/>
                  <a:pt x="726" y="9"/>
                </a:cubicBezTo>
                <a:cubicBezTo>
                  <a:pt x="754" y="12"/>
                  <a:pt x="801" y="50"/>
                  <a:pt x="801" y="50"/>
                </a:cubicBezTo>
                <a:cubicBezTo>
                  <a:pt x="810" y="78"/>
                  <a:pt x="843" y="126"/>
                  <a:pt x="843" y="126"/>
                </a:cubicBezTo>
                <a:cubicBezTo>
                  <a:pt x="847" y="165"/>
                  <a:pt x="865" y="278"/>
                  <a:pt x="834" y="309"/>
                </a:cubicBezTo>
                <a:cubicBezTo>
                  <a:pt x="804" y="339"/>
                  <a:pt x="769" y="350"/>
                  <a:pt x="734" y="368"/>
                </a:cubicBezTo>
                <a:cubicBezTo>
                  <a:pt x="725" y="372"/>
                  <a:pt x="718" y="380"/>
                  <a:pt x="709" y="384"/>
                </a:cubicBezTo>
                <a:cubicBezTo>
                  <a:pt x="701" y="388"/>
                  <a:pt x="675" y="393"/>
                  <a:pt x="684" y="393"/>
                </a:cubicBezTo>
                <a:cubicBezTo>
                  <a:pt x="690" y="393"/>
                  <a:pt x="733" y="379"/>
                  <a:pt x="742" y="376"/>
                </a:cubicBezTo>
                <a:cubicBezTo>
                  <a:pt x="789" y="379"/>
                  <a:pt x="837" y="375"/>
                  <a:pt x="884" y="384"/>
                </a:cubicBezTo>
                <a:cubicBezTo>
                  <a:pt x="915" y="390"/>
                  <a:pt x="943" y="460"/>
                  <a:pt x="943" y="460"/>
                </a:cubicBezTo>
                <a:cubicBezTo>
                  <a:pt x="957" y="503"/>
                  <a:pt x="967" y="547"/>
                  <a:pt x="993" y="585"/>
                </a:cubicBezTo>
                <a:cubicBezTo>
                  <a:pt x="990" y="621"/>
                  <a:pt x="990" y="657"/>
                  <a:pt x="985" y="693"/>
                </a:cubicBezTo>
                <a:cubicBezTo>
                  <a:pt x="975" y="770"/>
                  <a:pt x="845" y="779"/>
                  <a:pt x="784" y="793"/>
                </a:cubicBezTo>
                <a:cubicBezTo>
                  <a:pt x="748" y="790"/>
                  <a:pt x="711" y="792"/>
                  <a:pt x="676" y="785"/>
                </a:cubicBezTo>
                <a:cubicBezTo>
                  <a:pt x="662" y="782"/>
                  <a:pt x="604" y="717"/>
                  <a:pt x="667" y="760"/>
                </a:cubicBezTo>
                <a:cubicBezTo>
                  <a:pt x="685" y="809"/>
                  <a:pt x="684" y="843"/>
                  <a:pt x="667" y="894"/>
                </a:cubicBezTo>
                <a:cubicBezTo>
                  <a:pt x="642" y="969"/>
                  <a:pt x="614" y="994"/>
                  <a:pt x="534" y="1010"/>
                </a:cubicBezTo>
                <a:cubicBezTo>
                  <a:pt x="388" y="1004"/>
                  <a:pt x="370" y="1019"/>
                  <a:pt x="275" y="985"/>
                </a:cubicBezTo>
                <a:cubicBezTo>
                  <a:pt x="266" y="957"/>
                  <a:pt x="257" y="930"/>
                  <a:pt x="250" y="902"/>
                </a:cubicBezTo>
                <a:cubicBezTo>
                  <a:pt x="252" y="883"/>
                  <a:pt x="252" y="790"/>
                  <a:pt x="275" y="760"/>
                </a:cubicBezTo>
                <a:cubicBezTo>
                  <a:pt x="281" y="752"/>
                  <a:pt x="300" y="753"/>
                  <a:pt x="300" y="743"/>
                </a:cubicBezTo>
                <a:cubicBezTo>
                  <a:pt x="300" y="734"/>
                  <a:pt x="283" y="748"/>
                  <a:pt x="275" y="752"/>
                </a:cubicBezTo>
                <a:cubicBezTo>
                  <a:pt x="249" y="765"/>
                  <a:pt x="228" y="776"/>
                  <a:pt x="200" y="785"/>
                </a:cubicBezTo>
                <a:cubicBezTo>
                  <a:pt x="134" y="779"/>
                  <a:pt x="112" y="777"/>
                  <a:pt x="58" y="760"/>
                </a:cubicBezTo>
                <a:cubicBezTo>
                  <a:pt x="22" y="735"/>
                  <a:pt x="21" y="708"/>
                  <a:pt x="8" y="668"/>
                </a:cubicBezTo>
                <a:cubicBezTo>
                  <a:pt x="12" y="607"/>
                  <a:pt x="0" y="522"/>
                  <a:pt x="58" y="485"/>
                </a:cubicBezTo>
                <a:cubicBezTo>
                  <a:pt x="85" y="445"/>
                  <a:pt x="137" y="437"/>
                  <a:pt x="183" y="426"/>
                </a:cubicBezTo>
                <a:cubicBezTo>
                  <a:pt x="151" y="416"/>
                  <a:pt x="144" y="395"/>
                  <a:pt x="116" y="376"/>
                </a:cubicBezTo>
                <a:cubicBezTo>
                  <a:pt x="110" y="358"/>
                  <a:pt x="92" y="345"/>
                  <a:pt x="91" y="326"/>
                </a:cubicBezTo>
                <a:cubicBezTo>
                  <a:pt x="85" y="252"/>
                  <a:pt x="116" y="198"/>
                  <a:pt x="175" y="159"/>
                </a:cubicBezTo>
                <a:cubicBezTo>
                  <a:pt x="197" y="145"/>
                  <a:pt x="233" y="142"/>
                  <a:pt x="258" y="134"/>
                </a:cubicBezTo>
                <a:cubicBezTo>
                  <a:pt x="283" y="137"/>
                  <a:pt x="309" y="136"/>
                  <a:pt x="333" y="142"/>
                </a:cubicBezTo>
                <a:cubicBezTo>
                  <a:pt x="369" y="151"/>
                  <a:pt x="351" y="161"/>
                  <a:pt x="367" y="184"/>
                </a:cubicBezTo>
                <a:cubicBezTo>
                  <a:pt x="374" y="194"/>
                  <a:pt x="385" y="200"/>
                  <a:pt x="392" y="209"/>
                </a:cubicBezTo>
                <a:cubicBezTo>
                  <a:pt x="440" y="271"/>
                  <a:pt x="417" y="262"/>
                  <a:pt x="492" y="293"/>
                </a:cubicBezTo>
                <a:close/>
              </a:path>
            </a:pathLst>
          </a:custGeom>
          <a:solidFill>
            <a:schemeClr val="bg1">
              <a:alpha val="78038"/>
            </a:schemeClr>
          </a:solidFill>
          <a:ln w="38100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5" name="Oval 25"/>
          <p:cNvSpPr>
            <a:spLocks noChangeArrowheads="1"/>
          </p:cNvSpPr>
          <p:nvPr/>
        </p:nvSpPr>
        <p:spPr bwMode="auto">
          <a:xfrm>
            <a:off x="468313" y="981075"/>
            <a:ext cx="720725" cy="72072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6" name="Freeform 26"/>
          <p:cNvSpPr>
            <a:spLocks/>
          </p:cNvSpPr>
          <p:nvPr/>
        </p:nvSpPr>
        <p:spPr bwMode="auto">
          <a:xfrm>
            <a:off x="2195513" y="188913"/>
            <a:ext cx="1512887" cy="1401762"/>
          </a:xfrm>
          <a:custGeom>
            <a:avLst/>
            <a:gdLst>
              <a:gd name="T0" fmla="*/ 749588 w 993"/>
              <a:gd name="T1" fmla="*/ 403058 h 1019"/>
              <a:gd name="T2" fmla="*/ 647510 w 993"/>
              <a:gd name="T3" fmla="*/ 321896 h 1019"/>
              <a:gd name="T4" fmla="*/ 635321 w 993"/>
              <a:gd name="T5" fmla="*/ 160948 h 1019"/>
              <a:gd name="T6" fmla="*/ 661222 w 993"/>
              <a:gd name="T7" fmla="*/ 126558 h 1019"/>
              <a:gd name="T8" fmla="*/ 863854 w 993"/>
              <a:gd name="T9" fmla="*/ 0 h 1019"/>
              <a:gd name="T10" fmla="*/ 1106099 w 993"/>
              <a:gd name="T11" fmla="*/ 12381 h 1019"/>
              <a:gd name="T12" fmla="*/ 1220365 w 993"/>
              <a:gd name="T13" fmla="*/ 68781 h 1019"/>
              <a:gd name="T14" fmla="*/ 1284354 w 993"/>
              <a:gd name="T15" fmla="*/ 173329 h 1019"/>
              <a:gd name="T16" fmla="*/ 1270642 w 993"/>
              <a:gd name="T17" fmla="*/ 425068 h 1019"/>
              <a:gd name="T18" fmla="*/ 1118287 w 993"/>
              <a:gd name="T19" fmla="*/ 506230 h 1019"/>
              <a:gd name="T20" fmla="*/ 1080198 w 993"/>
              <a:gd name="T21" fmla="*/ 528240 h 1019"/>
              <a:gd name="T22" fmla="*/ 1042110 w 993"/>
              <a:gd name="T23" fmla="*/ 540621 h 1019"/>
              <a:gd name="T24" fmla="*/ 1130476 w 993"/>
              <a:gd name="T25" fmla="*/ 517235 h 1019"/>
              <a:gd name="T26" fmla="*/ 1346820 w 993"/>
              <a:gd name="T27" fmla="*/ 528240 h 1019"/>
              <a:gd name="T28" fmla="*/ 1436709 w 993"/>
              <a:gd name="T29" fmla="*/ 632788 h 1019"/>
              <a:gd name="T30" fmla="*/ 1512887 w 993"/>
              <a:gd name="T31" fmla="*/ 804741 h 1019"/>
              <a:gd name="T32" fmla="*/ 1500699 w 993"/>
              <a:gd name="T33" fmla="*/ 953308 h 1019"/>
              <a:gd name="T34" fmla="*/ 1194465 w 993"/>
              <a:gd name="T35" fmla="*/ 1090871 h 1019"/>
              <a:gd name="T36" fmla="*/ 1029921 w 993"/>
              <a:gd name="T37" fmla="*/ 1079866 h 1019"/>
              <a:gd name="T38" fmla="*/ 1016209 w 993"/>
              <a:gd name="T39" fmla="*/ 1045475 h 1019"/>
              <a:gd name="T40" fmla="*/ 1016209 w 993"/>
              <a:gd name="T41" fmla="*/ 1229809 h 1019"/>
              <a:gd name="T42" fmla="*/ 813577 w 993"/>
              <a:gd name="T43" fmla="*/ 1389381 h 1019"/>
              <a:gd name="T44" fmla="*/ 418977 w 993"/>
              <a:gd name="T45" fmla="*/ 1354991 h 1019"/>
              <a:gd name="T46" fmla="*/ 380888 w 993"/>
              <a:gd name="T47" fmla="*/ 1240814 h 1019"/>
              <a:gd name="T48" fmla="*/ 418977 w 993"/>
              <a:gd name="T49" fmla="*/ 1045475 h 1019"/>
              <a:gd name="T50" fmla="*/ 457066 w 993"/>
              <a:gd name="T51" fmla="*/ 1022090 h 1019"/>
              <a:gd name="T52" fmla="*/ 418977 w 993"/>
              <a:gd name="T53" fmla="*/ 1034470 h 1019"/>
              <a:gd name="T54" fmla="*/ 304710 w 993"/>
              <a:gd name="T55" fmla="*/ 1079866 h 1019"/>
              <a:gd name="T56" fmla="*/ 88366 w 993"/>
              <a:gd name="T57" fmla="*/ 1045475 h 1019"/>
              <a:gd name="T58" fmla="*/ 12188 w 993"/>
              <a:gd name="T59" fmla="*/ 918918 h 1019"/>
              <a:gd name="T60" fmla="*/ 88366 w 993"/>
              <a:gd name="T61" fmla="*/ 667178 h 1019"/>
              <a:gd name="T62" fmla="*/ 278810 w 993"/>
              <a:gd name="T63" fmla="*/ 586016 h 1019"/>
              <a:gd name="T64" fmla="*/ 176732 w 993"/>
              <a:gd name="T65" fmla="*/ 517235 h 1019"/>
              <a:gd name="T66" fmla="*/ 138643 w 993"/>
              <a:gd name="T67" fmla="*/ 448454 h 1019"/>
              <a:gd name="T68" fmla="*/ 266622 w 993"/>
              <a:gd name="T69" fmla="*/ 218724 h 1019"/>
              <a:gd name="T70" fmla="*/ 393076 w 993"/>
              <a:gd name="T71" fmla="*/ 184334 h 1019"/>
              <a:gd name="T72" fmla="*/ 507343 w 993"/>
              <a:gd name="T73" fmla="*/ 195339 h 1019"/>
              <a:gd name="T74" fmla="*/ 559144 w 993"/>
              <a:gd name="T75" fmla="*/ 253115 h 1019"/>
              <a:gd name="T76" fmla="*/ 597232 w 993"/>
              <a:gd name="T77" fmla="*/ 287506 h 1019"/>
              <a:gd name="T78" fmla="*/ 749588 w 993"/>
              <a:gd name="T79" fmla="*/ 403058 h 101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93"/>
              <a:gd name="T121" fmla="*/ 0 h 1019"/>
              <a:gd name="T122" fmla="*/ 993 w 993"/>
              <a:gd name="T123" fmla="*/ 1019 h 101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93" h="1019">
                <a:moveTo>
                  <a:pt x="492" y="293"/>
                </a:moveTo>
                <a:cubicBezTo>
                  <a:pt x="428" y="279"/>
                  <a:pt x="457" y="282"/>
                  <a:pt x="425" y="234"/>
                </a:cubicBezTo>
                <a:cubicBezTo>
                  <a:pt x="408" y="179"/>
                  <a:pt x="400" y="180"/>
                  <a:pt x="417" y="117"/>
                </a:cubicBezTo>
                <a:cubicBezTo>
                  <a:pt x="420" y="107"/>
                  <a:pt x="426" y="99"/>
                  <a:pt x="434" y="92"/>
                </a:cubicBezTo>
                <a:cubicBezTo>
                  <a:pt x="472" y="60"/>
                  <a:pt x="525" y="28"/>
                  <a:pt x="567" y="0"/>
                </a:cubicBezTo>
                <a:cubicBezTo>
                  <a:pt x="620" y="3"/>
                  <a:pt x="673" y="4"/>
                  <a:pt x="726" y="9"/>
                </a:cubicBezTo>
                <a:cubicBezTo>
                  <a:pt x="754" y="12"/>
                  <a:pt x="801" y="50"/>
                  <a:pt x="801" y="50"/>
                </a:cubicBezTo>
                <a:cubicBezTo>
                  <a:pt x="810" y="78"/>
                  <a:pt x="843" y="126"/>
                  <a:pt x="843" y="126"/>
                </a:cubicBezTo>
                <a:cubicBezTo>
                  <a:pt x="847" y="165"/>
                  <a:pt x="865" y="278"/>
                  <a:pt x="834" y="309"/>
                </a:cubicBezTo>
                <a:cubicBezTo>
                  <a:pt x="804" y="339"/>
                  <a:pt x="769" y="350"/>
                  <a:pt x="734" y="368"/>
                </a:cubicBezTo>
                <a:cubicBezTo>
                  <a:pt x="725" y="372"/>
                  <a:pt x="718" y="380"/>
                  <a:pt x="709" y="384"/>
                </a:cubicBezTo>
                <a:cubicBezTo>
                  <a:pt x="701" y="388"/>
                  <a:pt x="675" y="393"/>
                  <a:pt x="684" y="393"/>
                </a:cubicBezTo>
                <a:cubicBezTo>
                  <a:pt x="690" y="393"/>
                  <a:pt x="733" y="379"/>
                  <a:pt x="742" y="376"/>
                </a:cubicBezTo>
                <a:cubicBezTo>
                  <a:pt x="789" y="379"/>
                  <a:pt x="837" y="375"/>
                  <a:pt x="884" y="384"/>
                </a:cubicBezTo>
                <a:cubicBezTo>
                  <a:pt x="915" y="390"/>
                  <a:pt x="943" y="460"/>
                  <a:pt x="943" y="460"/>
                </a:cubicBezTo>
                <a:cubicBezTo>
                  <a:pt x="957" y="503"/>
                  <a:pt x="967" y="547"/>
                  <a:pt x="993" y="585"/>
                </a:cubicBezTo>
                <a:cubicBezTo>
                  <a:pt x="990" y="621"/>
                  <a:pt x="990" y="657"/>
                  <a:pt x="985" y="693"/>
                </a:cubicBezTo>
                <a:cubicBezTo>
                  <a:pt x="975" y="770"/>
                  <a:pt x="845" y="779"/>
                  <a:pt x="784" y="793"/>
                </a:cubicBezTo>
                <a:cubicBezTo>
                  <a:pt x="748" y="790"/>
                  <a:pt x="711" y="792"/>
                  <a:pt x="676" y="785"/>
                </a:cubicBezTo>
                <a:cubicBezTo>
                  <a:pt x="662" y="782"/>
                  <a:pt x="604" y="717"/>
                  <a:pt x="667" y="760"/>
                </a:cubicBezTo>
                <a:cubicBezTo>
                  <a:pt x="685" y="809"/>
                  <a:pt x="684" y="843"/>
                  <a:pt x="667" y="894"/>
                </a:cubicBezTo>
                <a:cubicBezTo>
                  <a:pt x="642" y="969"/>
                  <a:pt x="614" y="994"/>
                  <a:pt x="534" y="1010"/>
                </a:cubicBezTo>
                <a:cubicBezTo>
                  <a:pt x="388" y="1004"/>
                  <a:pt x="370" y="1019"/>
                  <a:pt x="275" y="985"/>
                </a:cubicBezTo>
                <a:cubicBezTo>
                  <a:pt x="266" y="957"/>
                  <a:pt x="257" y="930"/>
                  <a:pt x="250" y="902"/>
                </a:cubicBezTo>
                <a:cubicBezTo>
                  <a:pt x="252" y="883"/>
                  <a:pt x="252" y="790"/>
                  <a:pt x="275" y="760"/>
                </a:cubicBezTo>
                <a:cubicBezTo>
                  <a:pt x="281" y="752"/>
                  <a:pt x="300" y="753"/>
                  <a:pt x="300" y="743"/>
                </a:cubicBezTo>
                <a:cubicBezTo>
                  <a:pt x="300" y="734"/>
                  <a:pt x="283" y="748"/>
                  <a:pt x="275" y="752"/>
                </a:cubicBezTo>
                <a:cubicBezTo>
                  <a:pt x="249" y="765"/>
                  <a:pt x="228" y="776"/>
                  <a:pt x="200" y="785"/>
                </a:cubicBezTo>
                <a:cubicBezTo>
                  <a:pt x="134" y="779"/>
                  <a:pt x="112" y="777"/>
                  <a:pt x="58" y="760"/>
                </a:cubicBezTo>
                <a:cubicBezTo>
                  <a:pt x="22" y="735"/>
                  <a:pt x="21" y="708"/>
                  <a:pt x="8" y="668"/>
                </a:cubicBezTo>
                <a:cubicBezTo>
                  <a:pt x="12" y="607"/>
                  <a:pt x="0" y="522"/>
                  <a:pt x="58" y="485"/>
                </a:cubicBezTo>
                <a:cubicBezTo>
                  <a:pt x="85" y="445"/>
                  <a:pt x="137" y="437"/>
                  <a:pt x="183" y="426"/>
                </a:cubicBezTo>
                <a:cubicBezTo>
                  <a:pt x="151" y="416"/>
                  <a:pt x="144" y="395"/>
                  <a:pt x="116" y="376"/>
                </a:cubicBezTo>
                <a:cubicBezTo>
                  <a:pt x="110" y="358"/>
                  <a:pt x="92" y="345"/>
                  <a:pt x="91" y="326"/>
                </a:cubicBezTo>
                <a:cubicBezTo>
                  <a:pt x="85" y="252"/>
                  <a:pt x="116" y="198"/>
                  <a:pt x="175" y="159"/>
                </a:cubicBezTo>
                <a:cubicBezTo>
                  <a:pt x="197" y="145"/>
                  <a:pt x="233" y="142"/>
                  <a:pt x="258" y="134"/>
                </a:cubicBezTo>
                <a:cubicBezTo>
                  <a:pt x="283" y="137"/>
                  <a:pt x="309" y="136"/>
                  <a:pt x="333" y="142"/>
                </a:cubicBezTo>
                <a:cubicBezTo>
                  <a:pt x="369" y="151"/>
                  <a:pt x="351" y="161"/>
                  <a:pt x="367" y="184"/>
                </a:cubicBezTo>
                <a:cubicBezTo>
                  <a:pt x="374" y="194"/>
                  <a:pt x="385" y="200"/>
                  <a:pt x="392" y="209"/>
                </a:cubicBezTo>
                <a:cubicBezTo>
                  <a:pt x="440" y="271"/>
                  <a:pt x="417" y="262"/>
                  <a:pt x="492" y="293"/>
                </a:cubicBezTo>
                <a:close/>
              </a:path>
            </a:pathLst>
          </a:custGeom>
          <a:solidFill>
            <a:schemeClr val="bg1">
              <a:alpha val="78038"/>
            </a:schemeClr>
          </a:solidFill>
          <a:ln w="38100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7" name="Freeform 27"/>
          <p:cNvSpPr>
            <a:spLocks/>
          </p:cNvSpPr>
          <p:nvPr/>
        </p:nvSpPr>
        <p:spPr bwMode="auto">
          <a:xfrm>
            <a:off x="7667625" y="260350"/>
            <a:ext cx="1439863" cy="1258888"/>
          </a:xfrm>
          <a:custGeom>
            <a:avLst/>
            <a:gdLst>
              <a:gd name="T0" fmla="*/ 713406 w 993"/>
              <a:gd name="T1" fmla="*/ 361977 h 1019"/>
              <a:gd name="T2" fmla="*/ 616256 w 993"/>
              <a:gd name="T3" fmla="*/ 289087 h 1019"/>
              <a:gd name="T4" fmla="*/ 604655 w 993"/>
              <a:gd name="T5" fmla="*/ 144544 h 1019"/>
              <a:gd name="T6" fmla="*/ 629306 w 993"/>
              <a:gd name="T7" fmla="*/ 113658 h 1019"/>
              <a:gd name="T8" fmla="*/ 822158 w 993"/>
              <a:gd name="T9" fmla="*/ 0 h 1019"/>
              <a:gd name="T10" fmla="*/ 1052710 w 993"/>
              <a:gd name="T11" fmla="*/ 11119 h 1019"/>
              <a:gd name="T12" fmla="*/ 1161461 w 993"/>
              <a:gd name="T13" fmla="*/ 61771 h 1019"/>
              <a:gd name="T14" fmla="*/ 1222361 w 993"/>
              <a:gd name="T15" fmla="*/ 155662 h 1019"/>
              <a:gd name="T16" fmla="*/ 1209311 w 993"/>
              <a:gd name="T17" fmla="*/ 381743 h 1019"/>
              <a:gd name="T18" fmla="*/ 1064310 w 993"/>
              <a:gd name="T19" fmla="*/ 454633 h 1019"/>
              <a:gd name="T20" fmla="*/ 1028059 w 993"/>
              <a:gd name="T21" fmla="*/ 474399 h 1019"/>
              <a:gd name="T22" fmla="*/ 991809 w 993"/>
              <a:gd name="T23" fmla="*/ 485518 h 1019"/>
              <a:gd name="T24" fmla="*/ 1075910 w 993"/>
              <a:gd name="T25" fmla="*/ 464516 h 1019"/>
              <a:gd name="T26" fmla="*/ 1281812 w 993"/>
              <a:gd name="T27" fmla="*/ 474399 h 1019"/>
              <a:gd name="T28" fmla="*/ 1367362 w 993"/>
              <a:gd name="T29" fmla="*/ 568291 h 1019"/>
              <a:gd name="T30" fmla="*/ 1439863 w 993"/>
              <a:gd name="T31" fmla="*/ 722718 h 1019"/>
              <a:gd name="T32" fmla="*/ 1428263 w 993"/>
              <a:gd name="T33" fmla="*/ 856143 h 1019"/>
              <a:gd name="T34" fmla="*/ 1136810 w 993"/>
              <a:gd name="T35" fmla="*/ 979684 h 1019"/>
              <a:gd name="T36" fmla="*/ 980209 w 993"/>
              <a:gd name="T37" fmla="*/ 969801 h 1019"/>
              <a:gd name="T38" fmla="*/ 967159 w 993"/>
              <a:gd name="T39" fmla="*/ 938916 h 1019"/>
              <a:gd name="T40" fmla="*/ 967159 w 993"/>
              <a:gd name="T41" fmla="*/ 1104461 h 1019"/>
              <a:gd name="T42" fmla="*/ 774307 w 993"/>
              <a:gd name="T43" fmla="*/ 1247769 h 1019"/>
              <a:gd name="T44" fmla="*/ 398754 w 993"/>
              <a:gd name="T45" fmla="*/ 1216884 h 1019"/>
              <a:gd name="T46" fmla="*/ 362503 w 993"/>
              <a:gd name="T47" fmla="*/ 1114344 h 1019"/>
              <a:gd name="T48" fmla="*/ 398754 w 993"/>
              <a:gd name="T49" fmla="*/ 938916 h 1019"/>
              <a:gd name="T50" fmla="*/ 435004 w 993"/>
              <a:gd name="T51" fmla="*/ 917914 h 1019"/>
              <a:gd name="T52" fmla="*/ 398754 w 993"/>
              <a:gd name="T53" fmla="*/ 929032 h 1019"/>
              <a:gd name="T54" fmla="*/ 290003 w 993"/>
              <a:gd name="T55" fmla="*/ 969801 h 1019"/>
              <a:gd name="T56" fmla="*/ 84101 w 993"/>
              <a:gd name="T57" fmla="*/ 938916 h 1019"/>
              <a:gd name="T58" fmla="*/ 11600 w 993"/>
              <a:gd name="T59" fmla="*/ 825257 h 1019"/>
              <a:gd name="T60" fmla="*/ 84101 w 993"/>
              <a:gd name="T61" fmla="*/ 599176 h 1019"/>
              <a:gd name="T62" fmla="*/ 265352 w 993"/>
              <a:gd name="T63" fmla="*/ 526287 h 1019"/>
              <a:gd name="T64" fmla="*/ 168202 w 993"/>
              <a:gd name="T65" fmla="*/ 464516 h 1019"/>
              <a:gd name="T66" fmla="*/ 131951 w 993"/>
              <a:gd name="T67" fmla="*/ 402745 h 1019"/>
              <a:gd name="T68" fmla="*/ 253752 w 993"/>
              <a:gd name="T69" fmla="*/ 196431 h 1019"/>
              <a:gd name="T70" fmla="*/ 374103 w 993"/>
              <a:gd name="T71" fmla="*/ 165546 h 1019"/>
              <a:gd name="T72" fmla="*/ 482854 w 993"/>
              <a:gd name="T73" fmla="*/ 175429 h 1019"/>
              <a:gd name="T74" fmla="*/ 532155 w 993"/>
              <a:gd name="T75" fmla="*/ 227316 h 1019"/>
              <a:gd name="T76" fmla="*/ 568405 w 993"/>
              <a:gd name="T77" fmla="*/ 258202 h 1019"/>
              <a:gd name="T78" fmla="*/ 713406 w 993"/>
              <a:gd name="T79" fmla="*/ 361977 h 101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93"/>
              <a:gd name="T121" fmla="*/ 0 h 1019"/>
              <a:gd name="T122" fmla="*/ 993 w 993"/>
              <a:gd name="T123" fmla="*/ 1019 h 101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93" h="1019">
                <a:moveTo>
                  <a:pt x="492" y="293"/>
                </a:moveTo>
                <a:cubicBezTo>
                  <a:pt x="428" y="279"/>
                  <a:pt x="457" y="282"/>
                  <a:pt x="425" y="234"/>
                </a:cubicBezTo>
                <a:cubicBezTo>
                  <a:pt x="408" y="179"/>
                  <a:pt x="400" y="180"/>
                  <a:pt x="417" y="117"/>
                </a:cubicBezTo>
                <a:cubicBezTo>
                  <a:pt x="420" y="107"/>
                  <a:pt x="426" y="99"/>
                  <a:pt x="434" y="92"/>
                </a:cubicBezTo>
                <a:cubicBezTo>
                  <a:pt x="472" y="60"/>
                  <a:pt x="525" y="28"/>
                  <a:pt x="567" y="0"/>
                </a:cubicBezTo>
                <a:cubicBezTo>
                  <a:pt x="620" y="3"/>
                  <a:pt x="673" y="4"/>
                  <a:pt x="726" y="9"/>
                </a:cubicBezTo>
                <a:cubicBezTo>
                  <a:pt x="754" y="12"/>
                  <a:pt x="801" y="50"/>
                  <a:pt x="801" y="50"/>
                </a:cubicBezTo>
                <a:cubicBezTo>
                  <a:pt x="810" y="78"/>
                  <a:pt x="843" y="126"/>
                  <a:pt x="843" y="126"/>
                </a:cubicBezTo>
                <a:cubicBezTo>
                  <a:pt x="847" y="165"/>
                  <a:pt x="865" y="278"/>
                  <a:pt x="834" y="309"/>
                </a:cubicBezTo>
                <a:cubicBezTo>
                  <a:pt x="804" y="339"/>
                  <a:pt x="769" y="350"/>
                  <a:pt x="734" y="368"/>
                </a:cubicBezTo>
                <a:cubicBezTo>
                  <a:pt x="725" y="372"/>
                  <a:pt x="718" y="380"/>
                  <a:pt x="709" y="384"/>
                </a:cubicBezTo>
                <a:cubicBezTo>
                  <a:pt x="701" y="388"/>
                  <a:pt x="675" y="393"/>
                  <a:pt x="684" y="393"/>
                </a:cubicBezTo>
                <a:cubicBezTo>
                  <a:pt x="690" y="393"/>
                  <a:pt x="733" y="379"/>
                  <a:pt x="742" y="376"/>
                </a:cubicBezTo>
                <a:cubicBezTo>
                  <a:pt x="789" y="379"/>
                  <a:pt x="837" y="375"/>
                  <a:pt x="884" y="384"/>
                </a:cubicBezTo>
                <a:cubicBezTo>
                  <a:pt x="915" y="390"/>
                  <a:pt x="943" y="460"/>
                  <a:pt x="943" y="460"/>
                </a:cubicBezTo>
                <a:cubicBezTo>
                  <a:pt x="957" y="503"/>
                  <a:pt x="967" y="547"/>
                  <a:pt x="993" y="585"/>
                </a:cubicBezTo>
                <a:cubicBezTo>
                  <a:pt x="990" y="621"/>
                  <a:pt x="990" y="657"/>
                  <a:pt x="985" y="693"/>
                </a:cubicBezTo>
                <a:cubicBezTo>
                  <a:pt x="975" y="770"/>
                  <a:pt x="845" y="779"/>
                  <a:pt x="784" y="793"/>
                </a:cubicBezTo>
                <a:cubicBezTo>
                  <a:pt x="748" y="790"/>
                  <a:pt x="711" y="792"/>
                  <a:pt x="676" y="785"/>
                </a:cubicBezTo>
                <a:cubicBezTo>
                  <a:pt x="662" y="782"/>
                  <a:pt x="604" y="717"/>
                  <a:pt x="667" y="760"/>
                </a:cubicBezTo>
                <a:cubicBezTo>
                  <a:pt x="685" y="809"/>
                  <a:pt x="684" y="843"/>
                  <a:pt x="667" y="894"/>
                </a:cubicBezTo>
                <a:cubicBezTo>
                  <a:pt x="642" y="969"/>
                  <a:pt x="614" y="994"/>
                  <a:pt x="534" y="1010"/>
                </a:cubicBezTo>
                <a:cubicBezTo>
                  <a:pt x="388" y="1004"/>
                  <a:pt x="370" y="1019"/>
                  <a:pt x="275" y="985"/>
                </a:cubicBezTo>
                <a:cubicBezTo>
                  <a:pt x="266" y="957"/>
                  <a:pt x="257" y="930"/>
                  <a:pt x="250" y="902"/>
                </a:cubicBezTo>
                <a:cubicBezTo>
                  <a:pt x="252" y="883"/>
                  <a:pt x="252" y="790"/>
                  <a:pt x="275" y="760"/>
                </a:cubicBezTo>
                <a:cubicBezTo>
                  <a:pt x="281" y="752"/>
                  <a:pt x="300" y="753"/>
                  <a:pt x="300" y="743"/>
                </a:cubicBezTo>
                <a:cubicBezTo>
                  <a:pt x="300" y="734"/>
                  <a:pt x="283" y="748"/>
                  <a:pt x="275" y="752"/>
                </a:cubicBezTo>
                <a:cubicBezTo>
                  <a:pt x="249" y="765"/>
                  <a:pt x="228" y="776"/>
                  <a:pt x="200" y="785"/>
                </a:cubicBezTo>
                <a:cubicBezTo>
                  <a:pt x="134" y="779"/>
                  <a:pt x="112" y="777"/>
                  <a:pt x="58" y="760"/>
                </a:cubicBezTo>
                <a:cubicBezTo>
                  <a:pt x="22" y="735"/>
                  <a:pt x="21" y="708"/>
                  <a:pt x="8" y="668"/>
                </a:cubicBezTo>
                <a:cubicBezTo>
                  <a:pt x="12" y="607"/>
                  <a:pt x="0" y="522"/>
                  <a:pt x="58" y="485"/>
                </a:cubicBezTo>
                <a:cubicBezTo>
                  <a:pt x="85" y="445"/>
                  <a:pt x="137" y="437"/>
                  <a:pt x="183" y="426"/>
                </a:cubicBezTo>
                <a:cubicBezTo>
                  <a:pt x="151" y="416"/>
                  <a:pt x="144" y="395"/>
                  <a:pt x="116" y="376"/>
                </a:cubicBezTo>
                <a:cubicBezTo>
                  <a:pt x="110" y="358"/>
                  <a:pt x="92" y="345"/>
                  <a:pt x="91" y="326"/>
                </a:cubicBezTo>
                <a:cubicBezTo>
                  <a:pt x="85" y="252"/>
                  <a:pt x="116" y="198"/>
                  <a:pt x="175" y="159"/>
                </a:cubicBezTo>
                <a:cubicBezTo>
                  <a:pt x="197" y="145"/>
                  <a:pt x="233" y="142"/>
                  <a:pt x="258" y="134"/>
                </a:cubicBezTo>
                <a:cubicBezTo>
                  <a:pt x="283" y="137"/>
                  <a:pt x="309" y="136"/>
                  <a:pt x="333" y="142"/>
                </a:cubicBezTo>
                <a:cubicBezTo>
                  <a:pt x="369" y="151"/>
                  <a:pt x="351" y="161"/>
                  <a:pt x="367" y="184"/>
                </a:cubicBezTo>
                <a:cubicBezTo>
                  <a:pt x="374" y="194"/>
                  <a:pt x="385" y="200"/>
                  <a:pt x="392" y="209"/>
                </a:cubicBezTo>
                <a:cubicBezTo>
                  <a:pt x="440" y="271"/>
                  <a:pt x="417" y="262"/>
                  <a:pt x="492" y="293"/>
                </a:cubicBezTo>
                <a:close/>
              </a:path>
            </a:pathLst>
          </a:custGeom>
          <a:solidFill>
            <a:schemeClr val="bg1">
              <a:alpha val="78038"/>
            </a:schemeClr>
          </a:solidFill>
          <a:ln w="38100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8" name="Freeform 28"/>
          <p:cNvSpPr>
            <a:spLocks/>
          </p:cNvSpPr>
          <p:nvPr/>
        </p:nvSpPr>
        <p:spPr bwMode="auto">
          <a:xfrm>
            <a:off x="3924300" y="188913"/>
            <a:ext cx="1366838" cy="1330325"/>
          </a:xfrm>
          <a:custGeom>
            <a:avLst/>
            <a:gdLst>
              <a:gd name="T0" fmla="*/ 677225 w 993"/>
              <a:gd name="T1" fmla="*/ 382517 h 1019"/>
              <a:gd name="T2" fmla="*/ 585001 w 993"/>
              <a:gd name="T3" fmla="*/ 305492 h 1019"/>
              <a:gd name="T4" fmla="*/ 573989 w 993"/>
              <a:gd name="T5" fmla="*/ 152746 h 1019"/>
              <a:gd name="T6" fmla="*/ 597389 w 993"/>
              <a:gd name="T7" fmla="*/ 120108 h 1019"/>
              <a:gd name="T8" fmla="*/ 780461 w 993"/>
              <a:gd name="T9" fmla="*/ 0 h 1019"/>
              <a:gd name="T10" fmla="*/ 999320 w 993"/>
              <a:gd name="T11" fmla="*/ 11750 h 1019"/>
              <a:gd name="T12" fmla="*/ 1102555 w 993"/>
              <a:gd name="T13" fmla="*/ 65276 h 1019"/>
              <a:gd name="T14" fmla="*/ 1160367 w 993"/>
              <a:gd name="T15" fmla="*/ 164496 h 1019"/>
              <a:gd name="T16" fmla="*/ 1147979 w 993"/>
              <a:gd name="T17" fmla="*/ 403406 h 1019"/>
              <a:gd name="T18" fmla="*/ 1010331 w 993"/>
              <a:gd name="T19" fmla="*/ 480431 h 1019"/>
              <a:gd name="T20" fmla="*/ 975920 w 993"/>
              <a:gd name="T21" fmla="*/ 501320 h 1019"/>
              <a:gd name="T22" fmla="*/ 941508 w 993"/>
              <a:gd name="T23" fmla="*/ 513069 h 1019"/>
              <a:gd name="T24" fmla="*/ 1021343 w 993"/>
              <a:gd name="T25" fmla="*/ 490876 h 1019"/>
              <a:gd name="T26" fmla="*/ 1216802 w 993"/>
              <a:gd name="T27" fmla="*/ 501320 h 1019"/>
              <a:gd name="T28" fmla="*/ 1298014 w 993"/>
              <a:gd name="T29" fmla="*/ 600539 h 1019"/>
              <a:gd name="T30" fmla="*/ 1366838 w 993"/>
              <a:gd name="T31" fmla="*/ 763729 h 1019"/>
              <a:gd name="T32" fmla="*/ 1355826 w 993"/>
              <a:gd name="T33" fmla="*/ 904726 h 1019"/>
              <a:gd name="T34" fmla="*/ 1079155 w 993"/>
              <a:gd name="T35" fmla="*/ 1035278 h 1019"/>
              <a:gd name="T36" fmla="*/ 930496 w 993"/>
              <a:gd name="T37" fmla="*/ 1024833 h 1019"/>
              <a:gd name="T38" fmla="*/ 918108 w 993"/>
              <a:gd name="T39" fmla="*/ 992195 h 1019"/>
              <a:gd name="T40" fmla="*/ 918108 w 993"/>
              <a:gd name="T41" fmla="*/ 1167135 h 1019"/>
              <a:gd name="T42" fmla="*/ 735037 w 993"/>
              <a:gd name="T43" fmla="*/ 1318575 h 1019"/>
              <a:gd name="T44" fmla="*/ 378530 w 993"/>
              <a:gd name="T45" fmla="*/ 1285937 h 1019"/>
              <a:gd name="T46" fmla="*/ 344118 w 993"/>
              <a:gd name="T47" fmla="*/ 1177579 h 1019"/>
              <a:gd name="T48" fmla="*/ 378530 w 993"/>
              <a:gd name="T49" fmla="*/ 992195 h 1019"/>
              <a:gd name="T50" fmla="*/ 412942 w 993"/>
              <a:gd name="T51" fmla="*/ 970002 h 1019"/>
              <a:gd name="T52" fmla="*/ 378530 w 993"/>
              <a:gd name="T53" fmla="*/ 981751 h 1019"/>
              <a:gd name="T54" fmla="*/ 275295 w 993"/>
              <a:gd name="T55" fmla="*/ 1024833 h 1019"/>
              <a:gd name="T56" fmla="*/ 79835 w 993"/>
              <a:gd name="T57" fmla="*/ 992195 h 1019"/>
              <a:gd name="T58" fmla="*/ 11012 w 993"/>
              <a:gd name="T59" fmla="*/ 872088 h 1019"/>
              <a:gd name="T60" fmla="*/ 79835 w 993"/>
              <a:gd name="T61" fmla="*/ 633177 h 1019"/>
              <a:gd name="T62" fmla="*/ 251895 w 993"/>
              <a:gd name="T63" fmla="*/ 556152 h 1019"/>
              <a:gd name="T64" fmla="*/ 159671 w 993"/>
              <a:gd name="T65" fmla="*/ 490876 h 1019"/>
              <a:gd name="T66" fmla="*/ 125259 w 993"/>
              <a:gd name="T67" fmla="*/ 425600 h 1019"/>
              <a:gd name="T68" fmla="*/ 240883 w 993"/>
              <a:gd name="T69" fmla="*/ 207578 h 1019"/>
              <a:gd name="T70" fmla="*/ 355130 w 993"/>
              <a:gd name="T71" fmla="*/ 174940 h 1019"/>
              <a:gd name="T72" fmla="*/ 458366 w 993"/>
              <a:gd name="T73" fmla="*/ 185384 h 1019"/>
              <a:gd name="T74" fmla="*/ 505166 w 993"/>
              <a:gd name="T75" fmla="*/ 240216 h 1019"/>
              <a:gd name="T76" fmla="*/ 539578 w 993"/>
              <a:gd name="T77" fmla="*/ 272854 h 1019"/>
              <a:gd name="T78" fmla="*/ 677225 w 993"/>
              <a:gd name="T79" fmla="*/ 382517 h 101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93"/>
              <a:gd name="T121" fmla="*/ 0 h 1019"/>
              <a:gd name="T122" fmla="*/ 993 w 993"/>
              <a:gd name="T123" fmla="*/ 1019 h 101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93" h="1019">
                <a:moveTo>
                  <a:pt x="492" y="293"/>
                </a:moveTo>
                <a:cubicBezTo>
                  <a:pt x="428" y="279"/>
                  <a:pt x="457" y="282"/>
                  <a:pt x="425" y="234"/>
                </a:cubicBezTo>
                <a:cubicBezTo>
                  <a:pt x="408" y="179"/>
                  <a:pt x="400" y="180"/>
                  <a:pt x="417" y="117"/>
                </a:cubicBezTo>
                <a:cubicBezTo>
                  <a:pt x="420" y="107"/>
                  <a:pt x="426" y="99"/>
                  <a:pt x="434" y="92"/>
                </a:cubicBezTo>
                <a:cubicBezTo>
                  <a:pt x="472" y="60"/>
                  <a:pt x="525" y="28"/>
                  <a:pt x="567" y="0"/>
                </a:cubicBezTo>
                <a:cubicBezTo>
                  <a:pt x="620" y="3"/>
                  <a:pt x="673" y="4"/>
                  <a:pt x="726" y="9"/>
                </a:cubicBezTo>
                <a:cubicBezTo>
                  <a:pt x="754" y="12"/>
                  <a:pt x="801" y="50"/>
                  <a:pt x="801" y="50"/>
                </a:cubicBezTo>
                <a:cubicBezTo>
                  <a:pt x="810" y="78"/>
                  <a:pt x="843" y="126"/>
                  <a:pt x="843" y="126"/>
                </a:cubicBezTo>
                <a:cubicBezTo>
                  <a:pt x="847" y="165"/>
                  <a:pt x="865" y="278"/>
                  <a:pt x="834" y="309"/>
                </a:cubicBezTo>
                <a:cubicBezTo>
                  <a:pt x="804" y="339"/>
                  <a:pt x="769" y="350"/>
                  <a:pt x="734" y="368"/>
                </a:cubicBezTo>
                <a:cubicBezTo>
                  <a:pt x="725" y="372"/>
                  <a:pt x="718" y="380"/>
                  <a:pt x="709" y="384"/>
                </a:cubicBezTo>
                <a:cubicBezTo>
                  <a:pt x="701" y="388"/>
                  <a:pt x="675" y="393"/>
                  <a:pt x="684" y="393"/>
                </a:cubicBezTo>
                <a:cubicBezTo>
                  <a:pt x="690" y="393"/>
                  <a:pt x="733" y="379"/>
                  <a:pt x="742" y="376"/>
                </a:cubicBezTo>
                <a:cubicBezTo>
                  <a:pt x="789" y="379"/>
                  <a:pt x="837" y="375"/>
                  <a:pt x="884" y="384"/>
                </a:cubicBezTo>
                <a:cubicBezTo>
                  <a:pt x="915" y="390"/>
                  <a:pt x="943" y="460"/>
                  <a:pt x="943" y="460"/>
                </a:cubicBezTo>
                <a:cubicBezTo>
                  <a:pt x="957" y="503"/>
                  <a:pt x="967" y="547"/>
                  <a:pt x="993" y="585"/>
                </a:cubicBezTo>
                <a:cubicBezTo>
                  <a:pt x="990" y="621"/>
                  <a:pt x="990" y="657"/>
                  <a:pt x="985" y="693"/>
                </a:cubicBezTo>
                <a:cubicBezTo>
                  <a:pt x="975" y="770"/>
                  <a:pt x="845" y="779"/>
                  <a:pt x="784" y="793"/>
                </a:cubicBezTo>
                <a:cubicBezTo>
                  <a:pt x="748" y="790"/>
                  <a:pt x="711" y="792"/>
                  <a:pt x="676" y="785"/>
                </a:cubicBezTo>
                <a:cubicBezTo>
                  <a:pt x="662" y="782"/>
                  <a:pt x="604" y="717"/>
                  <a:pt x="667" y="760"/>
                </a:cubicBezTo>
                <a:cubicBezTo>
                  <a:pt x="685" y="809"/>
                  <a:pt x="684" y="843"/>
                  <a:pt x="667" y="894"/>
                </a:cubicBezTo>
                <a:cubicBezTo>
                  <a:pt x="642" y="969"/>
                  <a:pt x="614" y="994"/>
                  <a:pt x="534" y="1010"/>
                </a:cubicBezTo>
                <a:cubicBezTo>
                  <a:pt x="388" y="1004"/>
                  <a:pt x="370" y="1019"/>
                  <a:pt x="275" y="985"/>
                </a:cubicBezTo>
                <a:cubicBezTo>
                  <a:pt x="266" y="957"/>
                  <a:pt x="257" y="930"/>
                  <a:pt x="250" y="902"/>
                </a:cubicBezTo>
                <a:cubicBezTo>
                  <a:pt x="252" y="883"/>
                  <a:pt x="252" y="790"/>
                  <a:pt x="275" y="760"/>
                </a:cubicBezTo>
                <a:cubicBezTo>
                  <a:pt x="281" y="752"/>
                  <a:pt x="300" y="753"/>
                  <a:pt x="300" y="743"/>
                </a:cubicBezTo>
                <a:cubicBezTo>
                  <a:pt x="300" y="734"/>
                  <a:pt x="283" y="748"/>
                  <a:pt x="275" y="752"/>
                </a:cubicBezTo>
                <a:cubicBezTo>
                  <a:pt x="249" y="765"/>
                  <a:pt x="228" y="776"/>
                  <a:pt x="200" y="785"/>
                </a:cubicBezTo>
                <a:cubicBezTo>
                  <a:pt x="134" y="779"/>
                  <a:pt x="112" y="777"/>
                  <a:pt x="58" y="760"/>
                </a:cubicBezTo>
                <a:cubicBezTo>
                  <a:pt x="22" y="735"/>
                  <a:pt x="21" y="708"/>
                  <a:pt x="8" y="668"/>
                </a:cubicBezTo>
                <a:cubicBezTo>
                  <a:pt x="12" y="607"/>
                  <a:pt x="0" y="522"/>
                  <a:pt x="58" y="485"/>
                </a:cubicBezTo>
                <a:cubicBezTo>
                  <a:pt x="85" y="445"/>
                  <a:pt x="137" y="437"/>
                  <a:pt x="183" y="426"/>
                </a:cubicBezTo>
                <a:cubicBezTo>
                  <a:pt x="151" y="416"/>
                  <a:pt x="144" y="395"/>
                  <a:pt x="116" y="376"/>
                </a:cubicBezTo>
                <a:cubicBezTo>
                  <a:pt x="110" y="358"/>
                  <a:pt x="92" y="345"/>
                  <a:pt x="91" y="326"/>
                </a:cubicBezTo>
                <a:cubicBezTo>
                  <a:pt x="85" y="252"/>
                  <a:pt x="116" y="198"/>
                  <a:pt x="175" y="159"/>
                </a:cubicBezTo>
                <a:cubicBezTo>
                  <a:pt x="197" y="145"/>
                  <a:pt x="233" y="142"/>
                  <a:pt x="258" y="134"/>
                </a:cubicBezTo>
                <a:cubicBezTo>
                  <a:pt x="283" y="137"/>
                  <a:pt x="309" y="136"/>
                  <a:pt x="333" y="142"/>
                </a:cubicBezTo>
                <a:cubicBezTo>
                  <a:pt x="369" y="151"/>
                  <a:pt x="351" y="161"/>
                  <a:pt x="367" y="184"/>
                </a:cubicBezTo>
                <a:cubicBezTo>
                  <a:pt x="374" y="194"/>
                  <a:pt x="385" y="200"/>
                  <a:pt x="392" y="209"/>
                </a:cubicBezTo>
                <a:cubicBezTo>
                  <a:pt x="440" y="271"/>
                  <a:pt x="417" y="262"/>
                  <a:pt x="492" y="293"/>
                </a:cubicBezTo>
                <a:close/>
              </a:path>
            </a:pathLst>
          </a:custGeom>
          <a:solidFill>
            <a:schemeClr val="bg1">
              <a:alpha val="78038"/>
            </a:schemeClr>
          </a:solidFill>
          <a:ln w="38100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9" name="Freeform 29"/>
          <p:cNvSpPr>
            <a:spLocks/>
          </p:cNvSpPr>
          <p:nvPr/>
        </p:nvSpPr>
        <p:spPr bwMode="auto">
          <a:xfrm>
            <a:off x="5795963" y="404813"/>
            <a:ext cx="1368425" cy="1328737"/>
          </a:xfrm>
          <a:custGeom>
            <a:avLst/>
            <a:gdLst>
              <a:gd name="T0" fmla="*/ 678011 w 993"/>
              <a:gd name="T1" fmla="*/ 382061 h 1019"/>
              <a:gd name="T2" fmla="*/ 585680 w 993"/>
              <a:gd name="T3" fmla="*/ 305127 h 1019"/>
              <a:gd name="T4" fmla="*/ 574656 w 993"/>
              <a:gd name="T5" fmla="*/ 152564 h 1019"/>
              <a:gd name="T6" fmla="*/ 598083 w 993"/>
              <a:gd name="T7" fmla="*/ 119964 h 1019"/>
              <a:gd name="T8" fmla="*/ 781367 w 993"/>
              <a:gd name="T9" fmla="*/ 0 h 1019"/>
              <a:gd name="T10" fmla="*/ 1000480 w 993"/>
              <a:gd name="T11" fmla="*/ 11736 h 1019"/>
              <a:gd name="T12" fmla="*/ 1103835 w 993"/>
              <a:gd name="T13" fmla="*/ 65198 h 1019"/>
              <a:gd name="T14" fmla="*/ 1161714 w 993"/>
              <a:gd name="T15" fmla="*/ 164299 h 1019"/>
              <a:gd name="T16" fmla="*/ 1149312 w 993"/>
              <a:gd name="T17" fmla="*/ 402924 h 1019"/>
              <a:gd name="T18" fmla="*/ 1011505 w 993"/>
              <a:gd name="T19" fmla="*/ 479858 h 1019"/>
              <a:gd name="T20" fmla="*/ 977053 w 993"/>
              <a:gd name="T21" fmla="*/ 500721 h 1019"/>
              <a:gd name="T22" fmla="*/ 942601 w 993"/>
              <a:gd name="T23" fmla="*/ 512457 h 1019"/>
              <a:gd name="T24" fmla="*/ 1022529 w 993"/>
              <a:gd name="T25" fmla="*/ 490290 h 1019"/>
              <a:gd name="T26" fmla="*/ 1218215 w 993"/>
              <a:gd name="T27" fmla="*/ 500721 h 1019"/>
              <a:gd name="T28" fmla="*/ 1299521 w 993"/>
              <a:gd name="T29" fmla="*/ 599822 h 1019"/>
              <a:gd name="T30" fmla="*/ 1368425 w 993"/>
              <a:gd name="T31" fmla="*/ 762818 h 1019"/>
              <a:gd name="T32" fmla="*/ 1357400 w 993"/>
              <a:gd name="T33" fmla="*/ 903646 h 1019"/>
              <a:gd name="T34" fmla="*/ 1080408 w 993"/>
              <a:gd name="T35" fmla="*/ 1034042 h 1019"/>
              <a:gd name="T36" fmla="*/ 931576 w 993"/>
              <a:gd name="T37" fmla="*/ 1023610 h 1019"/>
              <a:gd name="T38" fmla="*/ 919174 w 993"/>
              <a:gd name="T39" fmla="*/ 991011 h 1019"/>
              <a:gd name="T40" fmla="*/ 919174 w 993"/>
              <a:gd name="T41" fmla="*/ 1165742 h 1019"/>
              <a:gd name="T42" fmla="*/ 735890 w 993"/>
              <a:gd name="T43" fmla="*/ 1317001 h 1019"/>
              <a:gd name="T44" fmla="*/ 378970 w 993"/>
              <a:gd name="T45" fmla="*/ 1284402 h 1019"/>
              <a:gd name="T46" fmla="*/ 344518 w 993"/>
              <a:gd name="T47" fmla="*/ 1176174 h 1019"/>
              <a:gd name="T48" fmla="*/ 378970 w 993"/>
              <a:gd name="T49" fmla="*/ 991011 h 1019"/>
              <a:gd name="T50" fmla="*/ 413422 w 993"/>
              <a:gd name="T51" fmla="*/ 968844 h 1019"/>
              <a:gd name="T52" fmla="*/ 378970 w 993"/>
              <a:gd name="T53" fmla="*/ 980579 h 1019"/>
              <a:gd name="T54" fmla="*/ 275614 w 993"/>
              <a:gd name="T55" fmla="*/ 1023610 h 1019"/>
              <a:gd name="T56" fmla="*/ 79928 w 993"/>
              <a:gd name="T57" fmla="*/ 991011 h 1019"/>
              <a:gd name="T58" fmla="*/ 11025 w 993"/>
              <a:gd name="T59" fmla="*/ 871047 h 1019"/>
              <a:gd name="T60" fmla="*/ 79928 w 993"/>
              <a:gd name="T61" fmla="*/ 632421 h 1019"/>
              <a:gd name="T62" fmla="*/ 252187 w 993"/>
              <a:gd name="T63" fmla="*/ 555488 h 1019"/>
              <a:gd name="T64" fmla="*/ 159856 w 993"/>
              <a:gd name="T65" fmla="*/ 490290 h 1019"/>
              <a:gd name="T66" fmla="*/ 125405 w 993"/>
              <a:gd name="T67" fmla="*/ 425092 h 1019"/>
              <a:gd name="T68" fmla="*/ 241163 w 993"/>
              <a:gd name="T69" fmla="*/ 207330 h 1019"/>
              <a:gd name="T70" fmla="*/ 355543 w 993"/>
              <a:gd name="T71" fmla="*/ 174731 h 1019"/>
              <a:gd name="T72" fmla="*/ 458898 w 993"/>
              <a:gd name="T73" fmla="*/ 185163 h 1019"/>
              <a:gd name="T74" fmla="*/ 505752 w 993"/>
              <a:gd name="T75" fmla="*/ 239929 h 1019"/>
              <a:gd name="T76" fmla="*/ 540204 w 993"/>
              <a:gd name="T77" fmla="*/ 272528 h 1019"/>
              <a:gd name="T78" fmla="*/ 678011 w 993"/>
              <a:gd name="T79" fmla="*/ 382061 h 101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93"/>
              <a:gd name="T121" fmla="*/ 0 h 1019"/>
              <a:gd name="T122" fmla="*/ 993 w 993"/>
              <a:gd name="T123" fmla="*/ 1019 h 101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93" h="1019">
                <a:moveTo>
                  <a:pt x="492" y="293"/>
                </a:moveTo>
                <a:cubicBezTo>
                  <a:pt x="428" y="279"/>
                  <a:pt x="457" y="282"/>
                  <a:pt x="425" y="234"/>
                </a:cubicBezTo>
                <a:cubicBezTo>
                  <a:pt x="408" y="179"/>
                  <a:pt x="400" y="180"/>
                  <a:pt x="417" y="117"/>
                </a:cubicBezTo>
                <a:cubicBezTo>
                  <a:pt x="420" y="107"/>
                  <a:pt x="426" y="99"/>
                  <a:pt x="434" y="92"/>
                </a:cubicBezTo>
                <a:cubicBezTo>
                  <a:pt x="472" y="60"/>
                  <a:pt x="525" y="28"/>
                  <a:pt x="567" y="0"/>
                </a:cubicBezTo>
                <a:cubicBezTo>
                  <a:pt x="620" y="3"/>
                  <a:pt x="673" y="4"/>
                  <a:pt x="726" y="9"/>
                </a:cubicBezTo>
                <a:cubicBezTo>
                  <a:pt x="754" y="12"/>
                  <a:pt x="801" y="50"/>
                  <a:pt x="801" y="50"/>
                </a:cubicBezTo>
                <a:cubicBezTo>
                  <a:pt x="810" y="78"/>
                  <a:pt x="843" y="126"/>
                  <a:pt x="843" y="126"/>
                </a:cubicBezTo>
                <a:cubicBezTo>
                  <a:pt x="847" y="165"/>
                  <a:pt x="865" y="278"/>
                  <a:pt x="834" y="309"/>
                </a:cubicBezTo>
                <a:cubicBezTo>
                  <a:pt x="804" y="339"/>
                  <a:pt x="769" y="350"/>
                  <a:pt x="734" y="368"/>
                </a:cubicBezTo>
                <a:cubicBezTo>
                  <a:pt x="725" y="372"/>
                  <a:pt x="718" y="380"/>
                  <a:pt x="709" y="384"/>
                </a:cubicBezTo>
                <a:cubicBezTo>
                  <a:pt x="701" y="388"/>
                  <a:pt x="675" y="393"/>
                  <a:pt x="684" y="393"/>
                </a:cubicBezTo>
                <a:cubicBezTo>
                  <a:pt x="690" y="393"/>
                  <a:pt x="733" y="379"/>
                  <a:pt x="742" y="376"/>
                </a:cubicBezTo>
                <a:cubicBezTo>
                  <a:pt x="789" y="379"/>
                  <a:pt x="837" y="375"/>
                  <a:pt x="884" y="384"/>
                </a:cubicBezTo>
                <a:cubicBezTo>
                  <a:pt x="915" y="390"/>
                  <a:pt x="943" y="460"/>
                  <a:pt x="943" y="460"/>
                </a:cubicBezTo>
                <a:cubicBezTo>
                  <a:pt x="957" y="503"/>
                  <a:pt x="967" y="547"/>
                  <a:pt x="993" y="585"/>
                </a:cubicBezTo>
                <a:cubicBezTo>
                  <a:pt x="990" y="621"/>
                  <a:pt x="990" y="657"/>
                  <a:pt x="985" y="693"/>
                </a:cubicBezTo>
                <a:cubicBezTo>
                  <a:pt x="975" y="770"/>
                  <a:pt x="845" y="779"/>
                  <a:pt x="784" y="793"/>
                </a:cubicBezTo>
                <a:cubicBezTo>
                  <a:pt x="748" y="790"/>
                  <a:pt x="711" y="792"/>
                  <a:pt x="676" y="785"/>
                </a:cubicBezTo>
                <a:cubicBezTo>
                  <a:pt x="662" y="782"/>
                  <a:pt x="604" y="717"/>
                  <a:pt x="667" y="760"/>
                </a:cubicBezTo>
                <a:cubicBezTo>
                  <a:pt x="685" y="809"/>
                  <a:pt x="684" y="843"/>
                  <a:pt x="667" y="894"/>
                </a:cubicBezTo>
                <a:cubicBezTo>
                  <a:pt x="642" y="969"/>
                  <a:pt x="614" y="994"/>
                  <a:pt x="534" y="1010"/>
                </a:cubicBezTo>
                <a:cubicBezTo>
                  <a:pt x="388" y="1004"/>
                  <a:pt x="370" y="1019"/>
                  <a:pt x="275" y="985"/>
                </a:cubicBezTo>
                <a:cubicBezTo>
                  <a:pt x="266" y="957"/>
                  <a:pt x="257" y="930"/>
                  <a:pt x="250" y="902"/>
                </a:cubicBezTo>
                <a:cubicBezTo>
                  <a:pt x="252" y="883"/>
                  <a:pt x="252" y="790"/>
                  <a:pt x="275" y="760"/>
                </a:cubicBezTo>
                <a:cubicBezTo>
                  <a:pt x="281" y="752"/>
                  <a:pt x="300" y="753"/>
                  <a:pt x="300" y="743"/>
                </a:cubicBezTo>
                <a:cubicBezTo>
                  <a:pt x="300" y="734"/>
                  <a:pt x="283" y="748"/>
                  <a:pt x="275" y="752"/>
                </a:cubicBezTo>
                <a:cubicBezTo>
                  <a:pt x="249" y="765"/>
                  <a:pt x="228" y="776"/>
                  <a:pt x="200" y="785"/>
                </a:cubicBezTo>
                <a:cubicBezTo>
                  <a:pt x="134" y="779"/>
                  <a:pt x="112" y="777"/>
                  <a:pt x="58" y="760"/>
                </a:cubicBezTo>
                <a:cubicBezTo>
                  <a:pt x="22" y="735"/>
                  <a:pt x="21" y="708"/>
                  <a:pt x="8" y="668"/>
                </a:cubicBezTo>
                <a:cubicBezTo>
                  <a:pt x="12" y="607"/>
                  <a:pt x="0" y="522"/>
                  <a:pt x="58" y="485"/>
                </a:cubicBezTo>
                <a:cubicBezTo>
                  <a:pt x="85" y="445"/>
                  <a:pt x="137" y="437"/>
                  <a:pt x="183" y="426"/>
                </a:cubicBezTo>
                <a:cubicBezTo>
                  <a:pt x="151" y="416"/>
                  <a:pt x="144" y="395"/>
                  <a:pt x="116" y="376"/>
                </a:cubicBezTo>
                <a:cubicBezTo>
                  <a:pt x="110" y="358"/>
                  <a:pt x="92" y="345"/>
                  <a:pt x="91" y="326"/>
                </a:cubicBezTo>
                <a:cubicBezTo>
                  <a:pt x="85" y="252"/>
                  <a:pt x="116" y="198"/>
                  <a:pt x="175" y="159"/>
                </a:cubicBezTo>
                <a:cubicBezTo>
                  <a:pt x="197" y="145"/>
                  <a:pt x="233" y="142"/>
                  <a:pt x="258" y="134"/>
                </a:cubicBezTo>
                <a:cubicBezTo>
                  <a:pt x="283" y="137"/>
                  <a:pt x="309" y="136"/>
                  <a:pt x="333" y="142"/>
                </a:cubicBezTo>
                <a:cubicBezTo>
                  <a:pt x="369" y="151"/>
                  <a:pt x="351" y="161"/>
                  <a:pt x="367" y="184"/>
                </a:cubicBezTo>
                <a:cubicBezTo>
                  <a:pt x="374" y="194"/>
                  <a:pt x="385" y="200"/>
                  <a:pt x="392" y="209"/>
                </a:cubicBezTo>
                <a:cubicBezTo>
                  <a:pt x="440" y="271"/>
                  <a:pt x="417" y="262"/>
                  <a:pt x="492" y="293"/>
                </a:cubicBezTo>
                <a:close/>
              </a:path>
            </a:pathLst>
          </a:custGeom>
          <a:solidFill>
            <a:schemeClr val="bg1">
              <a:alpha val="78038"/>
            </a:schemeClr>
          </a:solidFill>
          <a:ln w="38100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70" name="Freeform 30"/>
          <p:cNvSpPr>
            <a:spLocks/>
          </p:cNvSpPr>
          <p:nvPr/>
        </p:nvSpPr>
        <p:spPr bwMode="auto">
          <a:xfrm>
            <a:off x="6877050" y="1700213"/>
            <a:ext cx="1439863" cy="1401762"/>
          </a:xfrm>
          <a:custGeom>
            <a:avLst/>
            <a:gdLst>
              <a:gd name="T0" fmla="*/ 713406 w 993"/>
              <a:gd name="T1" fmla="*/ 403058 h 1019"/>
              <a:gd name="T2" fmla="*/ 616256 w 993"/>
              <a:gd name="T3" fmla="*/ 321896 h 1019"/>
              <a:gd name="T4" fmla="*/ 604655 w 993"/>
              <a:gd name="T5" fmla="*/ 160948 h 1019"/>
              <a:gd name="T6" fmla="*/ 629306 w 993"/>
              <a:gd name="T7" fmla="*/ 126558 h 1019"/>
              <a:gd name="T8" fmla="*/ 822158 w 993"/>
              <a:gd name="T9" fmla="*/ 0 h 1019"/>
              <a:gd name="T10" fmla="*/ 1052710 w 993"/>
              <a:gd name="T11" fmla="*/ 12381 h 1019"/>
              <a:gd name="T12" fmla="*/ 1161461 w 993"/>
              <a:gd name="T13" fmla="*/ 68781 h 1019"/>
              <a:gd name="T14" fmla="*/ 1222361 w 993"/>
              <a:gd name="T15" fmla="*/ 173329 h 1019"/>
              <a:gd name="T16" fmla="*/ 1209311 w 993"/>
              <a:gd name="T17" fmla="*/ 425068 h 1019"/>
              <a:gd name="T18" fmla="*/ 1064310 w 993"/>
              <a:gd name="T19" fmla="*/ 506230 h 1019"/>
              <a:gd name="T20" fmla="*/ 1028059 w 993"/>
              <a:gd name="T21" fmla="*/ 528240 h 1019"/>
              <a:gd name="T22" fmla="*/ 991809 w 993"/>
              <a:gd name="T23" fmla="*/ 540621 h 1019"/>
              <a:gd name="T24" fmla="*/ 1075910 w 993"/>
              <a:gd name="T25" fmla="*/ 517235 h 1019"/>
              <a:gd name="T26" fmla="*/ 1281812 w 993"/>
              <a:gd name="T27" fmla="*/ 528240 h 1019"/>
              <a:gd name="T28" fmla="*/ 1367362 w 993"/>
              <a:gd name="T29" fmla="*/ 632788 h 1019"/>
              <a:gd name="T30" fmla="*/ 1439863 w 993"/>
              <a:gd name="T31" fmla="*/ 804741 h 1019"/>
              <a:gd name="T32" fmla="*/ 1428263 w 993"/>
              <a:gd name="T33" fmla="*/ 953308 h 1019"/>
              <a:gd name="T34" fmla="*/ 1136810 w 993"/>
              <a:gd name="T35" fmla="*/ 1090871 h 1019"/>
              <a:gd name="T36" fmla="*/ 980209 w 993"/>
              <a:gd name="T37" fmla="*/ 1079866 h 1019"/>
              <a:gd name="T38" fmla="*/ 967159 w 993"/>
              <a:gd name="T39" fmla="*/ 1045475 h 1019"/>
              <a:gd name="T40" fmla="*/ 967159 w 993"/>
              <a:gd name="T41" fmla="*/ 1229809 h 1019"/>
              <a:gd name="T42" fmla="*/ 774307 w 993"/>
              <a:gd name="T43" fmla="*/ 1389381 h 1019"/>
              <a:gd name="T44" fmla="*/ 398754 w 993"/>
              <a:gd name="T45" fmla="*/ 1354991 h 1019"/>
              <a:gd name="T46" fmla="*/ 362503 w 993"/>
              <a:gd name="T47" fmla="*/ 1240814 h 1019"/>
              <a:gd name="T48" fmla="*/ 398754 w 993"/>
              <a:gd name="T49" fmla="*/ 1045475 h 1019"/>
              <a:gd name="T50" fmla="*/ 435004 w 993"/>
              <a:gd name="T51" fmla="*/ 1022090 h 1019"/>
              <a:gd name="T52" fmla="*/ 398754 w 993"/>
              <a:gd name="T53" fmla="*/ 1034470 h 1019"/>
              <a:gd name="T54" fmla="*/ 290003 w 993"/>
              <a:gd name="T55" fmla="*/ 1079866 h 1019"/>
              <a:gd name="T56" fmla="*/ 84101 w 993"/>
              <a:gd name="T57" fmla="*/ 1045475 h 1019"/>
              <a:gd name="T58" fmla="*/ 11600 w 993"/>
              <a:gd name="T59" fmla="*/ 918918 h 1019"/>
              <a:gd name="T60" fmla="*/ 84101 w 993"/>
              <a:gd name="T61" fmla="*/ 667178 h 1019"/>
              <a:gd name="T62" fmla="*/ 265352 w 993"/>
              <a:gd name="T63" fmla="*/ 586016 h 1019"/>
              <a:gd name="T64" fmla="*/ 168202 w 993"/>
              <a:gd name="T65" fmla="*/ 517235 h 1019"/>
              <a:gd name="T66" fmla="*/ 131951 w 993"/>
              <a:gd name="T67" fmla="*/ 448454 h 1019"/>
              <a:gd name="T68" fmla="*/ 253752 w 993"/>
              <a:gd name="T69" fmla="*/ 218724 h 1019"/>
              <a:gd name="T70" fmla="*/ 374103 w 993"/>
              <a:gd name="T71" fmla="*/ 184334 h 1019"/>
              <a:gd name="T72" fmla="*/ 482854 w 993"/>
              <a:gd name="T73" fmla="*/ 195339 h 1019"/>
              <a:gd name="T74" fmla="*/ 532155 w 993"/>
              <a:gd name="T75" fmla="*/ 253115 h 1019"/>
              <a:gd name="T76" fmla="*/ 568405 w 993"/>
              <a:gd name="T77" fmla="*/ 287506 h 1019"/>
              <a:gd name="T78" fmla="*/ 713406 w 993"/>
              <a:gd name="T79" fmla="*/ 403058 h 101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93"/>
              <a:gd name="T121" fmla="*/ 0 h 1019"/>
              <a:gd name="T122" fmla="*/ 993 w 993"/>
              <a:gd name="T123" fmla="*/ 1019 h 101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93" h="1019">
                <a:moveTo>
                  <a:pt x="492" y="293"/>
                </a:moveTo>
                <a:cubicBezTo>
                  <a:pt x="428" y="279"/>
                  <a:pt x="457" y="282"/>
                  <a:pt x="425" y="234"/>
                </a:cubicBezTo>
                <a:cubicBezTo>
                  <a:pt x="408" y="179"/>
                  <a:pt x="400" y="180"/>
                  <a:pt x="417" y="117"/>
                </a:cubicBezTo>
                <a:cubicBezTo>
                  <a:pt x="420" y="107"/>
                  <a:pt x="426" y="99"/>
                  <a:pt x="434" y="92"/>
                </a:cubicBezTo>
                <a:cubicBezTo>
                  <a:pt x="472" y="60"/>
                  <a:pt x="525" y="28"/>
                  <a:pt x="567" y="0"/>
                </a:cubicBezTo>
                <a:cubicBezTo>
                  <a:pt x="620" y="3"/>
                  <a:pt x="673" y="4"/>
                  <a:pt x="726" y="9"/>
                </a:cubicBezTo>
                <a:cubicBezTo>
                  <a:pt x="754" y="12"/>
                  <a:pt x="801" y="50"/>
                  <a:pt x="801" y="50"/>
                </a:cubicBezTo>
                <a:cubicBezTo>
                  <a:pt x="810" y="78"/>
                  <a:pt x="843" y="126"/>
                  <a:pt x="843" y="126"/>
                </a:cubicBezTo>
                <a:cubicBezTo>
                  <a:pt x="847" y="165"/>
                  <a:pt x="865" y="278"/>
                  <a:pt x="834" y="309"/>
                </a:cubicBezTo>
                <a:cubicBezTo>
                  <a:pt x="804" y="339"/>
                  <a:pt x="769" y="350"/>
                  <a:pt x="734" y="368"/>
                </a:cubicBezTo>
                <a:cubicBezTo>
                  <a:pt x="725" y="372"/>
                  <a:pt x="718" y="380"/>
                  <a:pt x="709" y="384"/>
                </a:cubicBezTo>
                <a:cubicBezTo>
                  <a:pt x="701" y="388"/>
                  <a:pt x="675" y="393"/>
                  <a:pt x="684" y="393"/>
                </a:cubicBezTo>
                <a:cubicBezTo>
                  <a:pt x="690" y="393"/>
                  <a:pt x="733" y="379"/>
                  <a:pt x="742" y="376"/>
                </a:cubicBezTo>
                <a:cubicBezTo>
                  <a:pt x="789" y="379"/>
                  <a:pt x="837" y="375"/>
                  <a:pt x="884" y="384"/>
                </a:cubicBezTo>
                <a:cubicBezTo>
                  <a:pt x="915" y="390"/>
                  <a:pt x="943" y="460"/>
                  <a:pt x="943" y="460"/>
                </a:cubicBezTo>
                <a:cubicBezTo>
                  <a:pt x="957" y="503"/>
                  <a:pt x="967" y="547"/>
                  <a:pt x="993" y="585"/>
                </a:cubicBezTo>
                <a:cubicBezTo>
                  <a:pt x="990" y="621"/>
                  <a:pt x="990" y="657"/>
                  <a:pt x="985" y="693"/>
                </a:cubicBezTo>
                <a:cubicBezTo>
                  <a:pt x="975" y="770"/>
                  <a:pt x="845" y="779"/>
                  <a:pt x="784" y="793"/>
                </a:cubicBezTo>
                <a:cubicBezTo>
                  <a:pt x="748" y="790"/>
                  <a:pt x="711" y="792"/>
                  <a:pt x="676" y="785"/>
                </a:cubicBezTo>
                <a:cubicBezTo>
                  <a:pt x="662" y="782"/>
                  <a:pt x="604" y="717"/>
                  <a:pt x="667" y="760"/>
                </a:cubicBezTo>
                <a:cubicBezTo>
                  <a:pt x="685" y="809"/>
                  <a:pt x="684" y="843"/>
                  <a:pt x="667" y="894"/>
                </a:cubicBezTo>
                <a:cubicBezTo>
                  <a:pt x="642" y="969"/>
                  <a:pt x="614" y="994"/>
                  <a:pt x="534" y="1010"/>
                </a:cubicBezTo>
                <a:cubicBezTo>
                  <a:pt x="388" y="1004"/>
                  <a:pt x="370" y="1019"/>
                  <a:pt x="275" y="985"/>
                </a:cubicBezTo>
                <a:cubicBezTo>
                  <a:pt x="266" y="957"/>
                  <a:pt x="257" y="930"/>
                  <a:pt x="250" y="902"/>
                </a:cubicBezTo>
                <a:cubicBezTo>
                  <a:pt x="252" y="883"/>
                  <a:pt x="252" y="790"/>
                  <a:pt x="275" y="760"/>
                </a:cubicBezTo>
                <a:cubicBezTo>
                  <a:pt x="281" y="752"/>
                  <a:pt x="300" y="753"/>
                  <a:pt x="300" y="743"/>
                </a:cubicBezTo>
                <a:cubicBezTo>
                  <a:pt x="300" y="734"/>
                  <a:pt x="283" y="748"/>
                  <a:pt x="275" y="752"/>
                </a:cubicBezTo>
                <a:cubicBezTo>
                  <a:pt x="249" y="765"/>
                  <a:pt x="228" y="776"/>
                  <a:pt x="200" y="785"/>
                </a:cubicBezTo>
                <a:cubicBezTo>
                  <a:pt x="134" y="779"/>
                  <a:pt x="112" y="777"/>
                  <a:pt x="58" y="760"/>
                </a:cubicBezTo>
                <a:cubicBezTo>
                  <a:pt x="22" y="735"/>
                  <a:pt x="21" y="708"/>
                  <a:pt x="8" y="668"/>
                </a:cubicBezTo>
                <a:cubicBezTo>
                  <a:pt x="12" y="607"/>
                  <a:pt x="0" y="522"/>
                  <a:pt x="58" y="485"/>
                </a:cubicBezTo>
                <a:cubicBezTo>
                  <a:pt x="85" y="445"/>
                  <a:pt x="137" y="437"/>
                  <a:pt x="183" y="426"/>
                </a:cubicBezTo>
                <a:cubicBezTo>
                  <a:pt x="151" y="416"/>
                  <a:pt x="144" y="395"/>
                  <a:pt x="116" y="376"/>
                </a:cubicBezTo>
                <a:cubicBezTo>
                  <a:pt x="110" y="358"/>
                  <a:pt x="92" y="345"/>
                  <a:pt x="91" y="326"/>
                </a:cubicBezTo>
                <a:cubicBezTo>
                  <a:pt x="85" y="252"/>
                  <a:pt x="116" y="198"/>
                  <a:pt x="175" y="159"/>
                </a:cubicBezTo>
                <a:cubicBezTo>
                  <a:pt x="197" y="145"/>
                  <a:pt x="233" y="142"/>
                  <a:pt x="258" y="134"/>
                </a:cubicBezTo>
                <a:cubicBezTo>
                  <a:pt x="283" y="137"/>
                  <a:pt x="309" y="136"/>
                  <a:pt x="333" y="142"/>
                </a:cubicBezTo>
                <a:cubicBezTo>
                  <a:pt x="369" y="151"/>
                  <a:pt x="351" y="161"/>
                  <a:pt x="367" y="184"/>
                </a:cubicBezTo>
                <a:cubicBezTo>
                  <a:pt x="374" y="194"/>
                  <a:pt x="385" y="200"/>
                  <a:pt x="392" y="209"/>
                </a:cubicBezTo>
                <a:cubicBezTo>
                  <a:pt x="440" y="271"/>
                  <a:pt x="417" y="262"/>
                  <a:pt x="492" y="293"/>
                </a:cubicBezTo>
                <a:close/>
              </a:path>
            </a:pathLst>
          </a:custGeom>
          <a:solidFill>
            <a:schemeClr val="bg1">
              <a:alpha val="78038"/>
            </a:schemeClr>
          </a:solidFill>
          <a:ln w="38100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71" name="Freeform 31"/>
          <p:cNvSpPr>
            <a:spLocks/>
          </p:cNvSpPr>
          <p:nvPr/>
        </p:nvSpPr>
        <p:spPr bwMode="auto">
          <a:xfrm>
            <a:off x="3563938" y="1773238"/>
            <a:ext cx="1368425" cy="1257300"/>
          </a:xfrm>
          <a:custGeom>
            <a:avLst/>
            <a:gdLst>
              <a:gd name="T0" fmla="*/ 678011 w 993"/>
              <a:gd name="T1" fmla="*/ 361520 h 1019"/>
              <a:gd name="T2" fmla="*/ 585680 w 993"/>
              <a:gd name="T3" fmla="*/ 288722 h 1019"/>
              <a:gd name="T4" fmla="*/ 574656 w 993"/>
              <a:gd name="T5" fmla="*/ 144361 h 1019"/>
              <a:gd name="T6" fmla="*/ 598083 w 993"/>
              <a:gd name="T7" fmla="*/ 113515 h 1019"/>
              <a:gd name="T8" fmla="*/ 781367 w 993"/>
              <a:gd name="T9" fmla="*/ 0 h 1019"/>
              <a:gd name="T10" fmla="*/ 1000480 w 993"/>
              <a:gd name="T11" fmla="*/ 11105 h 1019"/>
              <a:gd name="T12" fmla="*/ 1103835 w 993"/>
              <a:gd name="T13" fmla="*/ 61693 h 1019"/>
              <a:gd name="T14" fmla="*/ 1161714 w 993"/>
              <a:gd name="T15" fmla="*/ 155466 h 1019"/>
              <a:gd name="T16" fmla="*/ 1149312 w 993"/>
              <a:gd name="T17" fmla="*/ 381262 h 1019"/>
              <a:gd name="T18" fmla="*/ 1011505 w 993"/>
              <a:gd name="T19" fmla="*/ 454059 h 1019"/>
              <a:gd name="T20" fmla="*/ 977053 w 993"/>
              <a:gd name="T21" fmla="*/ 473801 h 1019"/>
              <a:gd name="T22" fmla="*/ 942601 w 993"/>
              <a:gd name="T23" fmla="*/ 484906 h 1019"/>
              <a:gd name="T24" fmla="*/ 1022529 w 993"/>
              <a:gd name="T25" fmla="*/ 463930 h 1019"/>
              <a:gd name="T26" fmla="*/ 1218215 w 993"/>
              <a:gd name="T27" fmla="*/ 473801 h 1019"/>
              <a:gd name="T28" fmla="*/ 1299521 w 993"/>
              <a:gd name="T29" fmla="*/ 567574 h 1019"/>
              <a:gd name="T30" fmla="*/ 1368425 w 993"/>
              <a:gd name="T31" fmla="*/ 721806 h 1019"/>
              <a:gd name="T32" fmla="*/ 1357400 w 993"/>
              <a:gd name="T33" fmla="*/ 855063 h 1019"/>
              <a:gd name="T34" fmla="*/ 1080408 w 993"/>
              <a:gd name="T35" fmla="*/ 978448 h 1019"/>
              <a:gd name="T36" fmla="*/ 931576 w 993"/>
              <a:gd name="T37" fmla="*/ 968578 h 1019"/>
              <a:gd name="T38" fmla="*/ 919174 w 993"/>
              <a:gd name="T39" fmla="*/ 937731 h 1019"/>
              <a:gd name="T40" fmla="*/ 919174 w 993"/>
              <a:gd name="T41" fmla="*/ 1103068 h 1019"/>
              <a:gd name="T42" fmla="*/ 735890 w 993"/>
              <a:gd name="T43" fmla="*/ 1246195 h 1019"/>
              <a:gd name="T44" fmla="*/ 378970 w 993"/>
              <a:gd name="T45" fmla="*/ 1215349 h 1019"/>
              <a:gd name="T46" fmla="*/ 344518 w 993"/>
              <a:gd name="T47" fmla="*/ 1112939 h 1019"/>
              <a:gd name="T48" fmla="*/ 378970 w 993"/>
              <a:gd name="T49" fmla="*/ 937731 h 1019"/>
              <a:gd name="T50" fmla="*/ 413422 w 993"/>
              <a:gd name="T51" fmla="*/ 916756 h 1019"/>
              <a:gd name="T52" fmla="*/ 378970 w 993"/>
              <a:gd name="T53" fmla="*/ 927860 h 1019"/>
              <a:gd name="T54" fmla="*/ 275614 w 993"/>
              <a:gd name="T55" fmla="*/ 968578 h 1019"/>
              <a:gd name="T56" fmla="*/ 79928 w 993"/>
              <a:gd name="T57" fmla="*/ 937731 h 1019"/>
              <a:gd name="T58" fmla="*/ 11025 w 993"/>
              <a:gd name="T59" fmla="*/ 824216 h 1019"/>
              <a:gd name="T60" fmla="*/ 79928 w 993"/>
              <a:gd name="T61" fmla="*/ 598421 h 1019"/>
              <a:gd name="T62" fmla="*/ 252187 w 993"/>
              <a:gd name="T63" fmla="*/ 525623 h 1019"/>
              <a:gd name="T64" fmla="*/ 159856 w 993"/>
              <a:gd name="T65" fmla="*/ 463930 h 1019"/>
              <a:gd name="T66" fmla="*/ 125405 w 993"/>
              <a:gd name="T67" fmla="*/ 402237 h 1019"/>
              <a:gd name="T68" fmla="*/ 241163 w 993"/>
              <a:gd name="T69" fmla="*/ 196183 h 1019"/>
              <a:gd name="T70" fmla="*/ 355543 w 993"/>
              <a:gd name="T71" fmla="*/ 165337 h 1019"/>
              <a:gd name="T72" fmla="*/ 458898 w 993"/>
              <a:gd name="T73" fmla="*/ 175208 h 1019"/>
              <a:gd name="T74" fmla="*/ 505752 w 993"/>
              <a:gd name="T75" fmla="*/ 227030 h 1019"/>
              <a:gd name="T76" fmla="*/ 540204 w 993"/>
              <a:gd name="T77" fmla="*/ 257876 h 1019"/>
              <a:gd name="T78" fmla="*/ 678011 w 993"/>
              <a:gd name="T79" fmla="*/ 361520 h 101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93"/>
              <a:gd name="T121" fmla="*/ 0 h 1019"/>
              <a:gd name="T122" fmla="*/ 993 w 993"/>
              <a:gd name="T123" fmla="*/ 1019 h 101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93" h="1019">
                <a:moveTo>
                  <a:pt x="492" y="293"/>
                </a:moveTo>
                <a:cubicBezTo>
                  <a:pt x="428" y="279"/>
                  <a:pt x="457" y="282"/>
                  <a:pt x="425" y="234"/>
                </a:cubicBezTo>
                <a:cubicBezTo>
                  <a:pt x="408" y="179"/>
                  <a:pt x="400" y="180"/>
                  <a:pt x="417" y="117"/>
                </a:cubicBezTo>
                <a:cubicBezTo>
                  <a:pt x="420" y="107"/>
                  <a:pt x="426" y="99"/>
                  <a:pt x="434" y="92"/>
                </a:cubicBezTo>
                <a:cubicBezTo>
                  <a:pt x="472" y="60"/>
                  <a:pt x="525" y="28"/>
                  <a:pt x="567" y="0"/>
                </a:cubicBezTo>
                <a:cubicBezTo>
                  <a:pt x="620" y="3"/>
                  <a:pt x="673" y="4"/>
                  <a:pt x="726" y="9"/>
                </a:cubicBezTo>
                <a:cubicBezTo>
                  <a:pt x="754" y="12"/>
                  <a:pt x="801" y="50"/>
                  <a:pt x="801" y="50"/>
                </a:cubicBezTo>
                <a:cubicBezTo>
                  <a:pt x="810" y="78"/>
                  <a:pt x="843" y="126"/>
                  <a:pt x="843" y="126"/>
                </a:cubicBezTo>
                <a:cubicBezTo>
                  <a:pt x="847" y="165"/>
                  <a:pt x="865" y="278"/>
                  <a:pt x="834" y="309"/>
                </a:cubicBezTo>
                <a:cubicBezTo>
                  <a:pt x="804" y="339"/>
                  <a:pt x="769" y="350"/>
                  <a:pt x="734" y="368"/>
                </a:cubicBezTo>
                <a:cubicBezTo>
                  <a:pt x="725" y="372"/>
                  <a:pt x="718" y="380"/>
                  <a:pt x="709" y="384"/>
                </a:cubicBezTo>
                <a:cubicBezTo>
                  <a:pt x="701" y="388"/>
                  <a:pt x="675" y="393"/>
                  <a:pt x="684" y="393"/>
                </a:cubicBezTo>
                <a:cubicBezTo>
                  <a:pt x="690" y="393"/>
                  <a:pt x="733" y="379"/>
                  <a:pt x="742" y="376"/>
                </a:cubicBezTo>
                <a:cubicBezTo>
                  <a:pt x="789" y="379"/>
                  <a:pt x="837" y="375"/>
                  <a:pt x="884" y="384"/>
                </a:cubicBezTo>
                <a:cubicBezTo>
                  <a:pt x="915" y="390"/>
                  <a:pt x="943" y="460"/>
                  <a:pt x="943" y="460"/>
                </a:cubicBezTo>
                <a:cubicBezTo>
                  <a:pt x="957" y="503"/>
                  <a:pt x="967" y="547"/>
                  <a:pt x="993" y="585"/>
                </a:cubicBezTo>
                <a:cubicBezTo>
                  <a:pt x="990" y="621"/>
                  <a:pt x="990" y="657"/>
                  <a:pt x="985" y="693"/>
                </a:cubicBezTo>
                <a:cubicBezTo>
                  <a:pt x="975" y="770"/>
                  <a:pt x="845" y="779"/>
                  <a:pt x="784" y="793"/>
                </a:cubicBezTo>
                <a:cubicBezTo>
                  <a:pt x="748" y="790"/>
                  <a:pt x="711" y="792"/>
                  <a:pt x="676" y="785"/>
                </a:cubicBezTo>
                <a:cubicBezTo>
                  <a:pt x="662" y="782"/>
                  <a:pt x="604" y="717"/>
                  <a:pt x="667" y="760"/>
                </a:cubicBezTo>
                <a:cubicBezTo>
                  <a:pt x="685" y="809"/>
                  <a:pt x="684" y="843"/>
                  <a:pt x="667" y="894"/>
                </a:cubicBezTo>
                <a:cubicBezTo>
                  <a:pt x="642" y="969"/>
                  <a:pt x="614" y="994"/>
                  <a:pt x="534" y="1010"/>
                </a:cubicBezTo>
                <a:cubicBezTo>
                  <a:pt x="388" y="1004"/>
                  <a:pt x="370" y="1019"/>
                  <a:pt x="275" y="985"/>
                </a:cubicBezTo>
                <a:cubicBezTo>
                  <a:pt x="266" y="957"/>
                  <a:pt x="257" y="930"/>
                  <a:pt x="250" y="902"/>
                </a:cubicBezTo>
                <a:cubicBezTo>
                  <a:pt x="252" y="883"/>
                  <a:pt x="252" y="790"/>
                  <a:pt x="275" y="760"/>
                </a:cubicBezTo>
                <a:cubicBezTo>
                  <a:pt x="281" y="752"/>
                  <a:pt x="300" y="753"/>
                  <a:pt x="300" y="743"/>
                </a:cubicBezTo>
                <a:cubicBezTo>
                  <a:pt x="300" y="734"/>
                  <a:pt x="283" y="748"/>
                  <a:pt x="275" y="752"/>
                </a:cubicBezTo>
                <a:cubicBezTo>
                  <a:pt x="249" y="765"/>
                  <a:pt x="228" y="776"/>
                  <a:pt x="200" y="785"/>
                </a:cubicBezTo>
                <a:cubicBezTo>
                  <a:pt x="134" y="779"/>
                  <a:pt x="112" y="777"/>
                  <a:pt x="58" y="760"/>
                </a:cubicBezTo>
                <a:cubicBezTo>
                  <a:pt x="22" y="735"/>
                  <a:pt x="21" y="708"/>
                  <a:pt x="8" y="668"/>
                </a:cubicBezTo>
                <a:cubicBezTo>
                  <a:pt x="12" y="607"/>
                  <a:pt x="0" y="522"/>
                  <a:pt x="58" y="485"/>
                </a:cubicBezTo>
                <a:cubicBezTo>
                  <a:pt x="85" y="445"/>
                  <a:pt x="137" y="437"/>
                  <a:pt x="183" y="426"/>
                </a:cubicBezTo>
                <a:cubicBezTo>
                  <a:pt x="151" y="416"/>
                  <a:pt x="144" y="395"/>
                  <a:pt x="116" y="376"/>
                </a:cubicBezTo>
                <a:cubicBezTo>
                  <a:pt x="110" y="358"/>
                  <a:pt x="92" y="345"/>
                  <a:pt x="91" y="326"/>
                </a:cubicBezTo>
                <a:cubicBezTo>
                  <a:pt x="85" y="252"/>
                  <a:pt x="116" y="198"/>
                  <a:pt x="175" y="159"/>
                </a:cubicBezTo>
                <a:cubicBezTo>
                  <a:pt x="197" y="145"/>
                  <a:pt x="233" y="142"/>
                  <a:pt x="258" y="134"/>
                </a:cubicBezTo>
                <a:cubicBezTo>
                  <a:pt x="283" y="137"/>
                  <a:pt x="309" y="136"/>
                  <a:pt x="333" y="142"/>
                </a:cubicBezTo>
                <a:cubicBezTo>
                  <a:pt x="369" y="151"/>
                  <a:pt x="351" y="161"/>
                  <a:pt x="367" y="184"/>
                </a:cubicBezTo>
                <a:cubicBezTo>
                  <a:pt x="374" y="194"/>
                  <a:pt x="385" y="200"/>
                  <a:pt x="392" y="209"/>
                </a:cubicBezTo>
                <a:cubicBezTo>
                  <a:pt x="440" y="271"/>
                  <a:pt x="417" y="262"/>
                  <a:pt x="492" y="293"/>
                </a:cubicBezTo>
                <a:close/>
              </a:path>
            </a:pathLst>
          </a:custGeom>
          <a:solidFill>
            <a:schemeClr val="bg1">
              <a:alpha val="78038"/>
            </a:schemeClr>
          </a:solidFill>
          <a:ln w="38100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72" name="Freeform 32"/>
          <p:cNvSpPr>
            <a:spLocks/>
          </p:cNvSpPr>
          <p:nvPr/>
        </p:nvSpPr>
        <p:spPr bwMode="auto">
          <a:xfrm>
            <a:off x="1476375" y="1557338"/>
            <a:ext cx="1295400" cy="1257300"/>
          </a:xfrm>
          <a:custGeom>
            <a:avLst/>
            <a:gdLst>
              <a:gd name="T0" fmla="*/ 641830 w 993"/>
              <a:gd name="T1" fmla="*/ 361520 h 1019"/>
              <a:gd name="T2" fmla="*/ 554426 w 993"/>
              <a:gd name="T3" fmla="*/ 288722 h 1019"/>
              <a:gd name="T4" fmla="*/ 543990 w 993"/>
              <a:gd name="T5" fmla="*/ 144361 h 1019"/>
              <a:gd name="T6" fmla="*/ 566167 w 993"/>
              <a:gd name="T7" fmla="*/ 113515 h 1019"/>
              <a:gd name="T8" fmla="*/ 739670 w 993"/>
              <a:gd name="T9" fmla="*/ 0 h 1019"/>
              <a:gd name="T10" fmla="*/ 947090 w 993"/>
              <a:gd name="T11" fmla="*/ 11105 h 1019"/>
              <a:gd name="T12" fmla="*/ 1044930 w 993"/>
              <a:gd name="T13" fmla="*/ 61693 h 1019"/>
              <a:gd name="T14" fmla="*/ 1099720 w 993"/>
              <a:gd name="T15" fmla="*/ 155466 h 1019"/>
              <a:gd name="T16" fmla="*/ 1087980 w 993"/>
              <a:gd name="T17" fmla="*/ 381262 h 1019"/>
              <a:gd name="T18" fmla="*/ 957526 w 993"/>
              <a:gd name="T19" fmla="*/ 454059 h 1019"/>
              <a:gd name="T20" fmla="*/ 924913 w 993"/>
              <a:gd name="T21" fmla="*/ 473801 h 1019"/>
              <a:gd name="T22" fmla="*/ 892300 w 993"/>
              <a:gd name="T23" fmla="*/ 484906 h 1019"/>
              <a:gd name="T24" fmla="*/ 967963 w 993"/>
              <a:gd name="T25" fmla="*/ 463930 h 1019"/>
              <a:gd name="T26" fmla="*/ 1153206 w 993"/>
              <a:gd name="T27" fmla="*/ 473801 h 1019"/>
              <a:gd name="T28" fmla="*/ 1230173 w 993"/>
              <a:gd name="T29" fmla="*/ 567574 h 1019"/>
              <a:gd name="T30" fmla="*/ 1295400 w 993"/>
              <a:gd name="T31" fmla="*/ 721806 h 1019"/>
              <a:gd name="T32" fmla="*/ 1284964 w 993"/>
              <a:gd name="T33" fmla="*/ 855063 h 1019"/>
              <a:gd name="T34" fmla="*/ 1022753 w 993"/>
              <a:gd name="T35" fmla="*/ 978448 h 1019"/>
              <a:gd name="T36" fmla="*/ 881864 w 993"/>
              <a:gd name="T37" fmla="*/ 968578 h 1019"/>
              <a:gd name="T38" fmla="*/ 870123 w 993"/>
              <a:gd name="T39" fmla="*/ 937731 h 1019"/>
              <a:gd name="T40" fmla="*/ 870123 w 993"/>
              <a:gd name="T41" fmla="*/ 1103068 h 1019"/>
              <a:gd name="T42" fmla="*/ 696620 w 993"/>
              <a:gd name="T43" fmla="*/ 1246195 h 1019"/>
              <a:gd name="T44" fmla="*/ 358746 w 993"/>
              <a:gd name="T45" fmla="*/ 1215349 h 1019"/>
              <a:gd name="T46" fmla="*/ 326133 w 993"/>
              <a:gd name="T47" fmla="*/ 1112939 h 1019"/>
              <a:gd name="T48" fmla="*/ 358746 w 993"/>
              <a:gd name="T49" fmla="*/ 937731 h 1019"/>
              <a:gd name="T50" fmla="*/ 391360 w 993"/>
              <a:gd name="T51" fmla="*/ 916756 h 1019"/>
              <a:gd name="T52" fmla="*/ 358746 w 993"/>
              <a:gd name="T53" fmla="*/ 927860 h 1019"/>
              <a:gd name="T54" fmla="*/ 260906 w 993"/>
              <a:gd name="T55" fmla="*/ 968578 h 1019"/>
              <a:gd name="T56" fmla="*/ 75663 w 993"/>
              <a:gd name="T57" fmla="*/ 937731 h 1019"/>
              <a:gd name="T58" fmla="*/ 10436 w 993"/>
              <a:gd name="T59" fmla="*/ 824216 h 1019"/>
              <a:gd name="T60" fmla="*/ 75663 w 993"/>
              <a:gd name="T61" fmla="*/ 598421 h 1019"/>
              <a:gd name="T62" fmla="*/ 238729 w 993"/>
              <a:gd name="T63" fmla="*/ 525623 h 1019"/>
              <a:gd name="T64" fmla="*/ 151326 w 993"/>
              <a:gd name="T65" fmla="*/ 463930 h 1019"/>
              <a:gd name="T66" fmla="*/ 118712 w 993"/>
              <a:gd name="T67" fmla="*/ 402237 h 1019"/>
              <a:gd name="T68" fmla="*/ 228293 w 993"/>
              <a:gd name="T69" fmla="*/ 196183 h 1019"/>
              <a:gd name="T70" fmla="*/ 336569 w 993"/>
              <a:gd name="T71" fmla="*/ 165337 h 1019"/>
              <a:gd name="T72" fmla="*/ 434409 w 993"/>
              <a:gd name="T73" fmla="*/ 175208 h 1019"/>
              <a:gd name="T74" fmla="*/ 478763 w 993"/>
              <a:gd name="T75" fmla="*/ 227030 h 1019"/>
              <a:gd name="T76" fmla="*/ 511376 w 993"/>
              <a:gd name="T77" fmla="*/ 257876 h 1019"/>
              <a:gd name="T78" fmla="*/ 641830 w 993"/>
              <a:gd name="T79" fmla="*/ 361520 h 101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93"/>
              <a:gd name="T121" fmla="*/ 0 h 1019"/>
              <a:gd name="T122" fmla="*/ 993 w 993"/>
              <a:gd name="T123" fmla="*/ 1019 h 101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93" h="1019">
                <a:moveTo>
                  <a:pt x="492" y="293"/>
                </a:moveTo>
                <a:cubicBezTo>
                  <a:pt x="428" y="279"/>
                  <a:pt x="457" y="282"/>
                  <a:pt x="425" y="234"/>
                </a:cubicBezTo>
                <a:cubicBezTo>
                  <a:pt x="408" y="179"/>
                  <a:pt x="400" y="180"/>
                  <a:pt x="417" y="117"/>
                </a:cubicBezTo>
                <a:cubicBezTo>
                  <a:pt x="420" y="107"/>
                  <a:pt x="426" y="99"/>
                  <a:pt x="434" y="92"/>
                </a:cubicBezTo>
                <a:cubicBezTo>
                  <a:pt x="472" y="60"/>
                  <a:pt x="525" y="28"/>
                  <a:pt x="567" y="0"/>
                </a:cubicBezTo>
                <a:cubicBezTo>
                  <a:pt x="620" y="3"/>
                  <a:pt x="673" y="4"/>
                  <a:pt x="726" y="9"/>
                </a:cubicBezTo>
                <a:cubicBezTo>
                  <a:pt x="754" y="12"/>
                  <a:pt x="801" y="50"/>
                  <a:pt x="801" y="50"/>
                </a:cubicBezTo>
                <a:cubicBezTo>
                  <a:pt x="810" y="78"/>
                  <a:pt x="843" y="126"/>
                  <a:pt x="843" y="126"/>
                </a:cubicBezTo>
                <a:cubicBezTo>
                  <a:pt x="847" y="165"/>
                  <a:pt x="865" y="278"/>
                  <a:pt x="834" y="309"/>
                </a:cubicBezTo>
                <a:cubicBezTo>
                  <a:pt x="804" y="339"/>
                  <a:pt x="769" y="350"/>
                  <a:pt x="734" y="368"/>
                </a:cubicBezTo>
                <a:cubicBezTo>
                  <a:pt x="725" y="372"/>
                  <a:pt x="718" y="380"/>
                  <a:pt x="709" y="384"/>
                </a:cubicBezTo>
                <a:cubicBezTo>
                  <a:pt x="701" y="388"/>
                  <a:pt x="675" y="393"/>
                  <a:pt x="684" y="393"/>
                </a:cubicBezTo>
                <a:cubicBezTo>
                  <a:pt x="690" y="393"/>
                  <a:pt x="733" y="379"/>
                  <a:pt x="742" y="376"/>
                </a:cubicBezTo>
                <a:cubicBezTo>
                  <a:pt x="789" y="379"/>
                  <a:pt x="837" y="375"/>
                  <a:pt x="884" y="384"/>
                </a:cubicBezTo>
                <a:cubicBezTo>
                  <a:pt x="915" y="390"/>
                  <a:pt x="943" y="460"/>
                  <a:pt x="943" y="460"/>
                </a:cubicBezTo>
                <a:cubicBezTo>
                  <a:pt x="957" y="503"/>
                  <a:pt x="967" y="547"/>
                  <a:pt x="993" y="585"/>
                </a:cubicBezTo>
                <a:cubicBezTo>
                  <a:pt x="990" y="621"/>
                  <a:pt x="990" y="657"/>
                  <a:pt x="985" y="693"/>
                </a:cubicBezTo>
                <a:cubicBezTo>
                  <a:pt x="975" y="770"/>
                  <a:pt x="845" y="779"/>
                  <a:pt x="784" y="793"/>
                </a:cubicBezTo>
                <a:cubicBezTo>
                  <a:pt x="748" y="790"/>
                  <a:pt x="711" y="792"/>
                  <a:pt x="676" y="785"/>
                </a:cubicBezTo>
                <a:cubicBezTo>
                  <a:pt x="662" y="782"/>
                  <a:pt x="604" y="717"/>
                  <a:pt x="667" y="760"/>
                </a:cubicBezTo>
                <a:cubicBezTo>
                  <a:pt x="685" y="809"/>
                  <a:pt x="684" y="843"/>
                  <a:pt x="667" y="894"/>
                </a:cubicBezTo>
                <a:cubicBezTo>
                  <a:pt x="642" y="969"/>
                  <a:pt x="614" y="994"/>
                  <a:pt x="534" y="1010"/>
                </a:cubicBezTo>
                <a:cubicBezTo>
                  <a:pt x="388" y="1004"/>
                  <a:pt x="370" y="1019"/>
                  <a:pt x="275" y="985"/>
                </a:cubicBezTo>
                <a:cubicBezTo>
                  <a:pt x="266" y="957"/>
                  <a:pt x="257" y="930"/>
                  <a:pt x="250" y="902"/>
                </a:cubicBezTo>
                <a:cubicBezTo>
                  <a:pt x="252" y="883"/>
                  <a:pt x="252" y="790"/>
                  <a:pt x="275" y="760"/>
                </a:cubicBezTo>
                <a:cubicBezTo>
                  <a:pt x="281" y="752"/>
                  <a:pt x="300" y="753"/>
                  <a:pt x="300" y="743"/>
                </a:cubicBezTo>
                <a:cubicBezTo>
                  <a:pt x="300" y="734"/>
                  <a:pt x="283" y="748"/>
                  <a:pt x="275" y="752"/>
                </a:cubicBezTo>
                <a:cubicBezTo>
                  <a:pt x="249" y="765"/>
                  <a:pt x="228" y="776"/>
                  <a:pt x="200" y="785"/>
                </a:cubicBezTo>
                <a:cubicBezTo>
                  <a:pt x="134" y="779"/>
                  <a:pt x="112" y="777"/>
                  <a:pt x="58" y="760"/>
                </a:cubicBezTo>
                <a:cubicBezTo>
                  <a:pt x="22" y="735"/>
                  <a:pt x="21" y="708"/>
                  <a:pt x="8" y="668"/>
                </a:cubicBezTo>
                <a:cubicBezTo>
                  <a:pt x="12" y="607"/>
                  <a:pt x="0" y="522"/>
                  <a:pt x="58" y="485"/>
                </a:cubicBezTo>
                <a:cubicBezTo>
                  <a:pt x="85" y="445"/>
                  <a:pt x="137" y="437"/>
                  <a:pt x="183" y="426"/>
                </a:cubicBezTo>
                <a:cubicBezTo>
                  <a:pt x="151" y="416"/>
                  <a:pt x="144" y="395"/>
                  <a:pt x="116" y="376"/>
                </a:cubicBezTo>
                <a:cubicBezTo>
                  <a:pt x="110" y="358"/>
                  <a:pt x="92" y="345"/>
                  <a:pt x="91" y="326"/>
                </a:cubicBezTo>
                <a:cubicBezTo>
                  <a:pt x="85" y="252"/>
                  <a:pt x="116" y="198"/>
                  <a:pt x="175" y="159"/>
                </a:cubicBezTo>
                <a:cubicBezTo>
                  <a:pt x="197" y="145"/>
                  <a:pt x="233" y="142"/>
                  <a:pt x="258" y="134"/>
                </a:cubicBezTo>
                <a:cubicBezTo>
                  <a:pt x="283" y="137"/>
                  <a:pt x="309" y="136"/>
                  <a:pt x="333" y="142"/>
                </a:cubicBezTo>
                <a:cubicBezTo>
                  <a:pt x="369" y="151"/>
                  <a:pt x="351" y="161"/>
                  <a:pt x="367" y="184"/>
                </a:cubicBezTo>
                <a:cubicBezTo>
                  <a:pt x="374" y="194"/>
                  <a:pt x="385" y="200"/>
                  <a:pt x="392" y="209"/>
                </a:cubicBezTo>
                <a:cubicBezTo>
                  <a:pt x="440" y="271"/>
                  <a:pt x="417" y="262"/>
                  <a:pt x="492" y="293"/>
                </a:cubicBezTo>
                <a:close/>
              </a:path>
            </a:pathLst>
          </a:custGeom>
          <a:solidFill>
            <a:schemeClr val="bg1">
              <a:alpha val="78038"/>
            </a:schemeClr>
          </a:solidFill>
          <a:ln w="38100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73" name="Oval 33"/>
          <p:cNvSpPr>
            <a:spLocks noChangeArrowheads="1"/>
          </p:cNvSpPr>
          <p:nvPr/>
        </p:nvSpPr>
        <p:spPr bwMode="auto">
          <a:xfrm>
            <a:off x="6156325" y="692150"/>
            <a:ext cx="720725" cy="72072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74" name="Oval 34"/>
          <p:cNvSpPr>
            <a:spLocks noChangeArrowheads="1"/>
          </p:cNvSpPr>
          <p:nvPr/>
        </p:nvSpPr>
        <p:spPr bwMode="auto">
          <a:xfrm>
            <a:off x="7235825" y="2060575"/>
            <a:ext cx="720725" cy="72072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75" name="Oval 35"/>
          <p:cNvSpPr>
            <a:spLocks noChangeArrowheads="1"/>
          </p:cNvSpPr>
          <p:nvPr/>
        </p:nvSpPr>
        <p:spPr bwMode="auto">
          <a:xfrm>
            <a:off x="3851275" y="2060575"/>
            <a:ext cx="720725" cy="72072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76" name="Oval 36"/>
          <p:cNvSpPr>
            <a:spLocks noChangeArrowheads="1"/>
          </p:cNvSpPr>
          <p:nvPr/>
        </p:nvSpPr>
        <p:spPr bwMode="auto">
          <a:xfrm>
            <a:off x="1692275" y="1844675"/>
            <a:ext cx="720725" cy="72072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77" name="Oval 37"/>
          <p:cNvSpPr>
            <a:spLocks noChangeArrowheads="1"/>
          </p:cNvSpPr>
          <p:nvPr/>
        </p:nvSpPr>
        <p:spPr bwMode="auto">
          <a:xfrm>
            <a:off x="4284663" y="476250"/>
            <a:ext cx="720725" cy="72072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78" name="Oval 38"/>
          <p:cNvSpPr>
            <a:spLocks noChangeArrowheads="1"/>
          </p:cNvSpPr>
          <p:nvPr/>
        </p:nvSpPr>
        <p:spPr bwMode="auto">
          <a:xfrm>
            <a:off x="2555875" y="549275"/>
            <a:ext cx="720725" cy="72072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79" name="Oval 39"/>
          <p:cNvSpPr>
            <a:spLocks noChangeArrowheads="1"/>
          </p:cNvSpPr>
          <p:nvPr/>
        </p:nvSpPr>
        <p:spPr bwMode="auto">
          <a:xfrm>
            <a:off x="8027988" y="549275"/>
            <a:ext cx="720725" cy="72072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80" name="Text Box 40"/>
          <p:cNvSpPr txBox="1">
            <a:spLocks noChangeArrowheads="1"/>
          </p:cNvSpPr>
          <p:nvPr/>
        </p:nvSpPr>
        <p:spPr bwMode="auto">
          <a:xfrm>
            <a:off x="539750" y="981075"/>
            <a:ext cx="7207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400">
                <a:latin typeface="Calibri" pitchFamily="34" charset="0"/>
              </a:rPr>
              <a:t>N</a:t>
            </a:r>
            <a:r>
              <a:rPr lang="de-DE" sz="3400" baseline="-25000">
                <a:latin typeface="Calibri" pitchFamily="34" charset="0"/>
              </a:rPr>
              <a:t>2</a:t>
            </a:r>
            <a:endParaRPr lang="ru-RU" sz="3400">
              <a:latin typeface="Calibri" pitchFamily="34" charset="0"/>
            </a:endParaRPr>
          </a:p>
        </p:txBody>
      </p:sp>
      <p:sp>
        <p:nvSpPr>
          <p:cNvPr id="10282" name="Text Box 42"/>
          <p:cNvSpPr txBox="1">
            <a:spLocks noChangeArrowheads="1"/>
          </p:cNvSpPr>
          <p:nvPr/>
        </p:nvSpPr>
        <p:spPr bwMode="auto">
          <a:xfrm>
            <a:off x="2627313" y="620713"/>
            <a:ext cx="649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400">
                <a:latin typeface="Calibri" pitchFamily="34" charset="0"/>
              </a:rPr>
              <a:t>P</a:t>
            </a:r>
            <a:endParaRPr lang="ru-RU" sz="3400">
              <a:latin typeface="Calibri" pitchFamily="34" charset="0"/>
            </a:endParaRPr>
          </a:p>
        </p:txBody>
      </p:sp>
      <p:sp>
        <p:nvSpPr>
          <p:cNvPr id="10283" name="Text Box 43"/>
          <p:cNvSpPr txBox="1">
            <a:spLocks noChangeArrowheads="1"/>
          </p:cNvSpPr>
          <p:nvPr/>
        </p:nvSpPr>
        <p:spPr bwMode="auto">
          <a:xfrm>
            <a:off x="7740650" y="620713"/>
            <a:ext cx="14414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500">
                <a:latin typeface="Calibri" pitchFamily="34" charset="0"/>
              </a:rPr>
              <a:t>Na</a:t>
            </a:r>
            <a:r>
              <a:rPr lang="de-DE" sz="2500" baseline="-25000">
                <a:latin typeface="Calibri" pitchFamily="34" charset="0"/>
              </a:rPr>
              <a:t>2</a:t>
            </a:r>
            <a:r>
              <a:rPr lang="de-DE" sz="2500">
                <a:latin typeface="Calibri" pitchFamily="34" charset="0"/>
              </a:rPr>
              <a:t>CO</a:t>
            </a:r>
            <a:r>
              <a:rPr lang="de-DE" sz="2500" baseline="-25000">
                <a:latin typeface="Calibri" pitchFamily="34" charset="0"/>
              </a:rPr>
              <a:t>3</a:t>
            </a:r>
            <a:endParaRPr lang="ru-RU" sz="2500">
              <a:latin typeface="Calibri" pitchFamily="34" charset="0"/>
            </a:endParaRPr>
          </a:p>
        </p:txBody>
      </p:sp>
      <p:sp>
        <p:nvSpPr>
          <p:cNvPr id="10284" name="Text Box 44"/>
          <p:cNvSpPr txBox="1">
            <a:spLocks noChangeArrowheads="1"/>
          </p:cNvSpPr>
          <p:nvPr/>
        </p:nvSpPr>
        <p:spPr bwMode="auto">
          <a:xfrm>
            <a:off x="1619250" y="1916113"/>
            <a:ext cx="10080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200">
                <a:latin typeface="Calibri" pitchFamily="34" charset="0"/>
              </a:rPr>
              <a:t>H</a:t>
            </a:r>
            <a:r>
              <a:rPr lang="de-DE" sz="3200" baseline="-25000">
                <a:latin typeface="Calibri" pitchFamily="34" charset="0"/>
              </a:rPr>
              <a:t>2</a:t>
            </a:r>
            <a:r>
              <a:rPr lang="de-DE" sz="3200">
                <a:latin typeface="Calibri" pitchFamily="34" charset="0"/>
              </a:rPr>
              <a:t>O</a:t>
            </a:r>
            <a:endParaRPr lang="ru-RU" sz="3200">
              <a:latin typeface="Calibri" pitchFamily="34" charset="0"/>
            </a:endParaRPr>
          </a:p>
        </p:txBody>
      </p:sp>
      <p:sp>
        <p:nvSpPr>
          <p:cNvPr id="10285" name="Text Box 45"/>
          <p:cNvSpPr txBox="1">
            <a:spLocks noChangeArrowheads="1"/>
          </p:cNvSpPr>
          <p:nvPr/>
        </p:nvSpPr>
        <p:spPr bwMode="auto">
          <a:xfrm>
            <a:off x="4140200" y="549275"/>
            <a:ext cx="1008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200">
                <a:latin typeface="Calibri" pitchFamily="34" charset="0"/>
              </a:rPr>
              <a:t>BaS</a:t>
            </a:r>
            <a:endParaRPr lang="ru-RU" sz="3200">
              <a:latin typeface="Calibri" pitchFamily="34" charset="0"/>
            </a:endParaRPr>
          </a:p>
        </p:txBody>
      </p:sp>
      <p:sp>
        <p:nvSpPr>
          <p:cNvPr id="10286" name="Text Box 46"/>
          <p:cNvSpPr txBox="1">
            <a:spLocks noChangeArrowheads="1"/>
          </p:cNvSpPr>
          <p:nvPr/>
        </p:nvSpPr>
        <p:spPr bwMode="auto">
          <a:xfrm>
            <a:off x="6156325" y="692150"/>
            <a:ext cx="792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600">
                <a:latin typeface="Calibri" pitchFamily="34" charset="0"/>
              </a:rPr>
              <a:t>O</a:t>
            </a:r>
            <a:r>
              <a:rPr lang="de-DE" sz="3600" baseline="-25000">
                <a:latin typeface="Calibri" pitchFamily="34" charset="0"/>
              </a:rPr>
              <a:t>2</a:t>
            </a:r>
            <a:endParaRPr lang="ru-RU" sz="3600">
              <a:latin typeface="Calibri" pitchFamily="34" charset="0"/>
            </a:endParaRPr>
          </a:p>
        </p:txBody>
      </p:sp>
      <p:sp>
        <p:nvSpPr>
          <p:cNvPr id="10287" name="Text Box 47"/>
          <p:cNvSpPr txBox="1">
            <a:spLocks noChangeArrowheads="1"/>
          </p:cNvSpPr>
          <p:nvPr/>
        </p:nvSpPr>
        <p:spPr bwMode="auto">
          <a:xfrm>
            <a:off x="7235825" y="2060575"/>
            <a:ext cx="647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600">
                <a:latin typeface="Calibri" pitchFamily="34" charset="0"/>
              </a:rPr>
              <a:t>Al</a:t>
            </a:r>
            <a:endParaRPr lang="ru-RU" sz="3600">
              <a:latin typeface="Calibri" pitchFamily="34" charset="0"/>
            </a:endParaRPr>
          </a:p>
        </p:txBody>
      </p:sp>
      <p:sp>
        <p:nvSpPr>
          <p:cNvPr id="10288" name="Text Box 48"/>
          <p:cNvSpPr txBox="1">
            <a:spLocks noChangeArrowheads="1"/>
          </p:cNvSpPr>
          <p:nvPr/>
        </p:nvSpPr>
        <p:spPr bwMode="auto">
          <a:xfrm>
            <a:off x="3708400" y="2060575"/>
            <a:ext cx="10080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000">
                <a:latin typeface="Calibri" pitchFamily="34" charset="0"/>
              </a:rPr>
              <a:t>CaO</a:t>
            </a:r>
            <a:endParaRPr lang="ru-RU" sz="3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0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267 -0.02845 0.00695 0.01434 -0.01302 -0.02313 C -0.01753 -0.03145 -0.01996 -0.04648 -0.0276 -0.05227 C -0.03159 -0.05527 -0.04062 -0.05689 -0.04496 -0.05805 C -0.08125 -0.05689 -0.10121 -0.05574 -0.13194 -0.05019 C -0.14687 -0.04371 -0.16128 -0.03562 -0.17534 -0.02706 C -0.18611 -0.02058 -0.1993 -0.01827 -0.20868 -0.00786 C -0.22361 0.00833 -0.2342 0.03191 -0.25225 0.04232 C -0.26614 0.05042 -0.28073 0.05065 -0.29566 0.05204 C -0.33889 0.05574 -0.28854 0.05273 -0.36528 0.05597 C -0.37413 0.05712 -0.38281 0.05805 -0.39132 0.06175 C -0.39913 0.06892 -0.39982 0.07169 -0.40295 0.08302 C -0.40225 0.09667 -0.40173 0.11517 -0.39861 0.12928 C -0.39791 0.13205 -0.39653 0.13437 -0.39566 0.13691 C -0.39444 0.14084 -0.39271 0.1487 -0.39271 0.1487 C -0.39462 0.15587 -0.39531 0.15495 -0.39271 0.16397 C -0.39253 0.16466 -0.38559 0.17808 -0.38559 0.16975 " pathEditMode="relative" ptsTypes="ffffffffffffffffA">
                                      <p:cBhvr>
                                        <p:cTn id="191" dur="2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267 -0.02845 0.00695 0.01434 -0.01302 -0.02313 C -0.01753 -0.03145 -0.01996 -0.04648 -0.0276 -0.05227 C -0.03159 -0.05527 -0.04062 -0.05689 -0.04496 -0.05805 C -0.08125 -0.05689 -0.10121 -0.05574 -0.13194 -0.05019 C -0.14687 -0.04371 -0.16128 -0.03562 -0.17534 -0.02706 C -0.18611 -0.02058 -0.1993 -0.01827 -0.20868 -0.00786 C -0.22361 0.00833 -0.2342 0.03191 -0.25225 0.04232 C -0.26614 0.05042 -0.28073 0.05065 -0.29566 0.05204 C -0.33889 0.05574 -0.28854 0.05273 -0.36528 0.05597 C -0.37413 0.05712 -0.38281 0.05805 -0.39132 0.06175 C -0.39913 0.06892 -0.39982 0.07169 -0.40295 0.08302 C -0.40225 0.09667 -0.40173 0.11517 -0.39861 0.12928 C -0.39791 0.13205 -0.39653 0.13437 -0.39566 0.13691 C -0.39444 0.14084 -0.39271 0.1487 -0.39271 0.1487 C -0.39462 0.15587 -0.39531 0.15495 -0.39271 0.16397 C -0.39253 0.16466 -0.38559 0.17808 -0.38559 0.16975 " pathEditMode="relative" ptsTypes="ffffffffffffffffA">
                                      <p:cBhvr>
                                        <p:cTn id="193" dur="2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267 -0.02845 0.00695 0.01434 -0.01302 -0.02313 C -0.01753 -0.03145 -0.01996 -0.04648 -0.0276 -0.05227 C -0.03159 -0.05527 -0.04062 -0.05689 -0.04496 -0.05805 C -0.08125 -0.05689 -0.10121 -0.05574 -0.13194 -0.05019 C -0.14687 -0.04371 -0.16128 -0.03562 -0.17534 -0.02706 C -0.18611 -0.02058 -0.1993 -0.01827 -0.20868 -0.00786 C -0.22361 0.00833 -0.2342 0.03191 -0.25225 0.04232 C -0.26614 0.05042 -0.28073 0.05065 -0.29566 0.05204 C -0.33889 0.05574 -0.28854 0.05273 -0.36528 0.05597 C -0.37413 0.05712 -0.38281 0.05805 -0.39132 0.06175 C -0.39913 0.06892 -0.39982 0.07169 -0.40295 0.08302 C -0.40225 0.09667 -0.40173 0.11517 -0.39861 0.12928 C -0.39791 0.13205 -0.39653 0.13437 -0.39566 0.13691 C -0.39444 0.14084 -0.39271 0.1487 -0.39271 0.1487 C -0.39462 0.15587 -0.39531 0.15495 -0.39271 0.16397 C -0.39253 0.16466 -0.38559 0.17808 -0.38559 0.16975 " pathEditMode="relative" ptsTypes="ffffffffffffffffA">
                                      <p:cBhvr>
                                        <p:cTn id="195" dur="2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0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153 -0.00856 -0.0434 -0.00925 -0.06528 -0.0155 C -0.07743 -0.0148 -0.08941 -0.01457 -0.10156 -0.01342 C -0.10885 -0.01272 -0.12413 -0.00532 -0.12899 -0.0037 C -0.14427 0.00162 -0.16042 0.00324 -0.17535 0.00971 C -0.18524 0.01873 -0.17274 0.00856 -0.18854 0.01549 C -0.19305 0.01757 -0.20243 0.02498 -0.2059 0.02891 C -0.21545 0.03955 -0.22222 0.05388 -0.22899 0.06753 C -0.23246 0.07447 -0.23976 0.09505 -0.24201 0.1043 C -0.24357 0.11054 -0.24635 0.1235 -0.24635 0.1235 C -0.24878 0.15148 -0.25017 0.16905 -0.26094 0.19311 C -0.26528 0.20282 -0.27326 0.21878 -0.28264 0.22202 C -0.28906 0.22433 -0.29531 0.22687 -0.30156 0.22988 C -0.30851 0.23913 -0.31788 0.24375 -0.32621 0.25092 C -0.32951 0.25763 -0.33993 0.27151 -0.34496 0.27613 C -0.35173 0.28978 -0.34774 0.28515 -0.35521 0.29163 C -0.3566 0.30134 -0.36094 0.31267 -0.36094 0.32239 " pathEditMode="relative" ptsTypes="ffffffffffffffffA">
                                      <p:cBhvr>
                                        <p:cTn id="200" dur="2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153 -0.00856 -0.0434 -0.00925 -0.06528 -0.0155 C -0.07743 -0.0148 -0.08941 -0.01457 -0.10156 -0.01342 C -0.10885 -0.01272 -0.12413 -0.00532 -0.12899 -0.0037 C -0.14427 0.00162 -0.16042 0.00324 -0.17535 0.00971 C -0.18524 0.01873 -0.17274 0.00856 -0.18854 0.01549 C -0.19305 0.01757 -0.20243 0.02498 -0.2059 0.02891 C -0.21545 0.03955 -0.22222 0.05388 -0.22899 0.06753 C -0.23246 0.07447 -0.23976 0.09505 -0.24201 0.1043 C -0.24357 0.11054 -0.24635 0.1235 -0.24635 0.1235 C -0.24878 0.15148 -0.25017 0.16905 -0.26094 0.19311 C -0.26528 0.20282 -0.27326 0.21878 -0.28264 0.22202 C -0.28906 0.22433 -0.29531 0.22687 -0.30156 0.22988 C -0.30851 0.23913 -0.31788 0.24375 -0.32621 0.25092 C -0.32951 0.25763 -0.33993 0.27151 -0.34496 0.27613 C -0.35173 0.28978 -0.34774 0.28515 -0.35521 0.29163 C -0.3566 0.30134 -0.36094 0.31267 -0.36094 0.32239 " pathEditMode="relative" ptsTypes="ffffffffffffffffA">
                                      <p:cBhvr>
                                        <p:cTn id="202" dur="2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153 -0.00856 -0.0434 -0.00925 -0.06528 -0.0155 C -0.07743 -0.0148 -0.08941 -0.01457 -0.10156 -0.01342 C -0.10885 -0.01272 -0.12413 -0.00532 -0.12899 -0.0037 C -0.14427 0.00162 -0.16042 0.00324 -0.17535 0.00971 C -0.18524 0.01873 -0.17274 0.00856 -0.18854 0.01549 C -0.19305 0.01757 -0.20243 0.02498 -0.2059 0.02891 C -0.21545 0.03955 -0.22222 0.05388 -0.22899 0.06753 C -0.23246 0.07447 -0.23976 0.09505 -0.24201 0.1043 C -0.24357 0.11054 -0.24635 0.1235 -0.24635 0.1235 C -0.24878 0.15148 -0.25017 0.16905 -0.26094 0.19311 C -0.26528 0.20282 -0.27326 0.21878 -0.28264 0.22202 C -0.28906 0.22433 -0.29531 0.22687 -0.30156 0.22988 C -0.30851 0.23913 -0.31788 0.24375 -0.32621 0.25092 C -0.32951 0.25763 -0.33993 0.27151 -0.34496 0.27613 C -0.35173 0.28978 -0.34774 0.28515 -0.35521 0.29163 C -0.3566 0.30134 -0.36094 0.31267 -0.36094 0.32239 " pathEditMode="relative" ptsTypes="ffffffffffffffffA">
                                      <p:cBhvr>
                                        <p:cTn id="204" dur="2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0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205 0.00555 -0.05069 -0.00092 -0.07257 -0.00208 C -0.07951 0.00116 -0.08784 0.00301 -0.09427 0.00763 C -0.10191 0.01318 -0.10816 0.01989 -0.11597 0.02498 C -0.11944 0.03192 -0.12378 0.0377 -0.1276 0.0444 C -0.1342 0.07193 -0.12778 0.09991 -0.11302 0.11957 C -0.11093 0.12835 -0.10434 0.13344 -0.1 0.14084 C -0.08403 0.16836 -0.09965 0.14177 -0.09271 0.15819 C -0.08802 0.16952 -0.08298 0.17692 -0.07968 0.18918 C -0.08021 0.20259 -0.08003 0.21624 -0.08125 0.22965 C -0.08194 0.23682 -0.09028 0.24561 -0.09271 0.24908 C -0.10034 0.25925 -0.11493 0.27752 -0.12465 0.28169 C -0.12968 0.28862 -0.13229 0.29094 -0.13923 0.29348 C -0.14462 0.29811 -0.15069 0.30227 -0.15659 0.30504 C -0.15798 0.30689 -0.1592 0.30944 -0.16093 0.31082 C -0.16354 0.31267 -0.16962 0.31453 -0.16962 0.31453 C -0.17482 0.31915 -0.18107 0.32354 -0.18698 0.32609 C -0.19253 0.33095 -0.19843 0.33395 -0.20434 0.33788 C -0.21093 0.34228 -0.20694 0.34089 -0.21302 0.34737 C -0.2158 0.35014 -0.2184 0.35384 -0.2217 0.35523 C -0.22465 0.35638 -0.23038 0.35893 -0.23038 0.35893 C -0.23177 0.36032 -0.23316 0.36193 -0.23472 0.36286 C -0.23611 0.36379 -0.23802 0.36332 -0.23923 0.36471 C -0.24062 0.3661 -0.24097 0.36864 -0.24201 0.37049 C -0.2467 0.37812 -0.24635 0.3735 -0.24635 0.37835 " pathEditMode="relative" ptsTypes="ffffffffffffffffffffffffA">
                                      <p:cBhvr>
                                        <p:cTn id="209" dur="2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205 0.00555 -0.05069 -0.00092 -0.07257 -0.00208 C -0.07951 0.00116 -0.08784 0.00301 -0.09427 0.00763 C -0.10191 0.01318 -0.10816 0.01989 -0.11597 0.02498 C -0.11944 0.03192 -0.12378 0.0377 -0.1276 0.0444 C -0.1342 0.07193 -0.12778 0.09991 -0.11302 0.11957 C -0.11093 0.12835 -0.10434 0.13344 -0.1 0.14084 C -0.08403 0.16836 -0.09965 0.14177 -0.09271 0.15819 C -0.08802 0.16952 -0.08298 0.17692 -0.07968 0.18918 C -0.08021 0.20259 -0.08003 0.21624 -0.08125 0.22965 C -0.08194 0.23682 -0.09028 0.24561 -0.09271 0.24908 C -0.10034 0.25925 -0.11493 0.27752 -0.12465 0.28169 C -0.12968 0.28862 -0.13229 0.29094 -0.13923 0.29348 C -0.14462 0.29811 -0.15069 0.30227 -0.15659 0.30504 C -0.15798 0.30689 -0.1592 0.30944 -0.16093 0.31082 C -0.16354 0.31267 -0.16962 0.31453 -0.16962 0.31453 C -0.17482 0.31915 -0.18107 0.32354 -0.18698 0.32609 C -0.19253 0.33095 -0.19843 0.33395 -0.20434 0.33788 C -0.21093 0.34228 -0.20694 0.34089 -0.21302 0.34737 C -0.2158 0.35014 -0.2184 0.35384 -0.2217 0.35523 C -0.22465 0.35638 -0.23038 0.35893 -0.23038 0.35893 C -0.23177 0.36032 -0.23316 0.36193 -0.23472 0.36286 C -0.23611 0.36379 -0.23802 0.36332 -0.23923 0.36471 C -0.24062 0.3661 -0.24097 0.36864 -0.24201 0.37049 C -0.2467 0.37812 -0.24635 0.3735 -0.24635 0.37835 " pathEditMode="relative" ptsTypes="ffffffffffffffffffffffffA">
                                      <p:cBhvr>
                                        <p:cTn id="211" dur="2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205 0.00555 -0.05069 -0.00092 -0.07257 -0.00208 C -0.07951 0.00116 -0.08784 0.00301 -0.09427 0.00763 C -0.10191 0.01318 -0.10816 0.01989 -0.11597 0.02498 C -0.11944 0.03192 -0.12378 0.0377 -0.1276 0.0444 C -0.1342 0.07193 -0.12778 0.09991 -0.11302 0.11957 C -0.11093 0.12835 -0.10434 0.13344 -0.1 0.14084 C -0.08403 0.16836 -0.09965 0.14177 -0.09271 0.15819 C -0.08802 0.16952 -0.08298 0.17692 -0.07968 0.18918 C -0.08021 0.20259 -0.08003 0.21624 -0.08125 0.22965 C -0.08194 0.23682 -0.09028 0.24561 -0.09271 0.24908 C -0.10034 0.25925 -0.11493 0.27752 -0.12465 0.28169 C -0.12968 0.28862 -0.13229 0.29094 -0.13923 0.29348 C -0.14462 0.29811 -0.15069 0.30227 -0.15659 0.30504 C -0.15798 0.30689 -0.1592 0.30944 -0.16093 0.31082 C -0.16354 0.31267 -0.16962 0.31453 -0.16962 0.31453 C -0.17482 0.31915 -0.18107 0.32354 -0.18698 0.32609 C -0.19253 0.33095 -0.19843 0.33395 -0.20434 0.33788 C -0.21093 0.34228 -0.20694 0.34089 -0.21302 0.34737 C -0.2158 0.35014 -0.2184 0.35384 -0.2217 0.35523 C -0.22465 0.35638 -0.23038 0.35893 -0.23038 0.35893 C -0.23177 0.36032 -0.23316 0.36193 -0.23472 0.36286 C -0.23611 0.36379 -0.23802 0.36332 -0.23923 0.36471 C -0.24062 0.3661 -0.24097 0.36864 -0.24201 0.37049 C -0.2467 0.37812 -0.24635 0.3735 -0.24635 0.37835 " pathEditMode="relative" ptsTypes="ffffffffffffffffffffffffA">
                                      <p:cBhvr>
                                        <p:cTn id="213" dur="2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0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69 0.01018 0.00903 0.02105 0.01597 0.02891 C 0.02726 0.04186 0.04393 0.04626 0.05799 0.05019 C 0.07292 0.04949 0.08802 0.04811 0.10295 0.04811 C 0.10972 0.04811 0.11649 0.0488 0.12327 0.05019 C 0.12622 0.05088 0.13195 0.05389 0.13195 0.05389 C 0.13438 0.0643 0.13959 0.07702 0.14636 0.08303 C 0.14913 0.0932 0.15677 0.09783 0.16389 0.10222 C 0.18004 0.11217 0.19566 0.11887 0.21302 0.1235 C 0.22361 0.12281 0.23438 0.12281 0.24497 0.12165 C 0.25504 0.12049 0.26511 0.11332 0.27535 0.11194 C 0.2875 0.11032 0.31163 0.10801 0.31163 0.10801 C 0.3309 0.1087 0.35035 0.1087 0.36962 0.10986 C 0.37518 0.11032 0.37969 0.11772 0.38559 0.11957 C 0.39393 0.12535 0.39584 0.12743 0.4059 0.12928 C 0.41146 0.13437 0.41511 0.1346 0.42153 0.13691 C 0.43212 0.14061 0.44375 0.14732 0.45486 0.14848 C 0.46476 0.14963 0.47431 0.14986 0.48386 0.15056 C 0.49271 0.15241 0.50035 0.15634 0.50868 0.16027 C 0.51059 0.16212 0.51233 0.16467 0.51459 0.16605 C 0.51736 0.1679 0.52327 0.16975 0.52327 0.16975 C 0.52917 0.17507 0.53681 0.17831 0.54358 0.18132 C 0.55417 0.1908 0.54011 0.17924 0.56233 0.18918 C 0.56702 0.19126 0.57084 0.19589 0.57535 0.19866 C 0.57587 0.20121 0.57761 0.20398 0.57691 0.20652 C 0.57639 0.20884 0.57344 0.20838 0.57257 0.21046 C 0.57084 0.21416 0.57101 0.21809 0.57101 0.22202 " pathEditMode="relative" ptsTypes="ffffffffffffffffffffffffffA">
                                      <p:cBhvr>
                                        <p:cTn id="218" dur="2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69 0.01018 0.00903 0.02105 0.01597 0.02891 C 0.02726 0.04186 0.04393 0.04626 0.05799 0.05019 C 0.07292 0.04949 0.08802 0.04811 0.10295 0.04811 C 0.10972 0.04811 0.11649 0.0488 0.12327 0.05019 C 0.12622 0.05088 0.13195 0.05389 0.13195 0.05389 C 0.13438 0.0643 0.13959 0.07702 0.14636 0.08303 C 0.14913 0.0932 0.15677 0.09783 0.16389 0.10222 C 0.18004 0.11217 0.19566 0.11887 0.21302 0.1235 C 0.22361 0.12281 0.23438 0.12281 0.24497 0.12165 C 0.25504 0.12049 0.26511 0.11332 0.27535 0.11194 C 0.2875 0.11032 0.31163 0.10801 0.31163 0.10801 C 0.3309 0.1087 0.35035 0.1087 0.36962 0.10986 C 0.37518 0.11032 0.37969 0.11772 0.38559 0.11957 C 0.39393 0.12535 0.39584 0.12743 0.4059 0.12928 C 0.41146 0.13437 0.41511 0.1346 0.42153 0.13691 C 0.43212 0.14061 0.44375 0.14732 0.45486 0.14848 C 0.46476 0.14963 0.47431 0.14986 0.48386 0.15056 C 0.49271 0.15241 0.50035 0.15634 0.50868 0.16027 C 0.51059 0.16212 0.51233 0.16467 0.51459 0.16605 C 0.51736 0.1679 0.52327 0.16975 0.52327 0.16975 C 0.52917 0.17507 0.53681 0.17831 0.54358 0.18132 C 0.55417 0.1908 0.54011 0.17924 0.56233 0.18918 C 0.56702 0.19126 0.57084 0.19589 0.57535 0.19866 C 0.57587 0.20121 0.57761 0.20398 0.57691 0.20652 C 0.57639 0.20884 0.57344 0.20838 0.57257 0.21046 C 0.57084 0.21416 0.57101 0.21809 0.57101 0.22202 " pathEditMode="relative" ptsTypes="ffffffffffffffffffffffffffA">
                                      <p:cBhvr>
                                        <p:cTn id="220" dur="2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69 0.01018 0.00903 0.02105 0.01597 0.02891 C 0.02726 0.04186 0.04393 0.04626 0.05799 0.05019 C 0.07292 0.04949 0.08802 0.04811 0.10295 0.04811 C 0.10972 0.04811 0.11649 0.0488 0.12327 0.05019 C 0.12622 0.05088 0.13195 0.05389 0.13195 0.05389 C 0.13438 0.0643 0.13959 0.07702 0.14636 0.08303 C 0.14913 0.0932 0.15677 0.09783 0.16389 0.10222 C 0.18004 0.11217 0.19566 0.11887 0.21302 0.1235 C 0.22361 0.12281 0.23438 0.12281 0.24497 0.12165 C 0.25504 0.12049 0.26511 0.11332 0.27535 0.11194 C 0.2875 0.11032 0.31163 0.10801 0.31163 0.10801 C 0.3309 0.1087 0.35035 0.1087 0.36962 0.10986 C 0.37518 0.11032 0.37969 0.11772 0.38559 0.11957 C 0.39393 0.12535 0.39584 0.12743 0.4059 0.12928 C 0.41146 0.13437 0.41511 0.1346 0.42153 0.13691 C 0.43212 0.14061 0.44375 0.14732 0.45486 0.14848 C 0.46476 0.14963 0.47431 0.14986 0.48386 0.15056 C 0.49271 0.15241 0.50035 0.15634 0.50868 0.16027 C 0.51059 0.16212 0.51233 0.16467 0.51459 0.16605 C 0.51736 0.1679 0.52327 0.16975 0.52327 0.16975 C 0.52917 0.17507 0.53681 0.17831 0.54358 0.18132 C 0.55417 0.1908 0.54011 0.17924 0.56233 0.18918 C 0.56702 0.19126 0.57084 0.19589 0.57535 0.19866 C 0.57587 0.20121 0.57761 0.20398 0.57691 0.20652 C 0.57639 0.20884 0.57344 0.20838 0.57257 0.21046 C 0.57084 0.21416 0.57101 0.21809 0.57101 0.22202 " pathEditMode="relative" ptsTypes="ffffffffffffffffffffffffffA">
                                      <p:cBhvr>
                                        <p:cTn id="222" dur="20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4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0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025 -0.00324 0.02032 -0.0074 0.03039 -0.01156 C 0.03959 -0.01087 0.04879 -0.01087 0.05799 -0.00971 C 0.06493 -0.00879 0.07153 -0.00208 0.0783 0 C 0.08143 0.00278 0.0849 0.00532 0.08698 0.00971 C 0.09271 0.02128 0.09219 0.04117 0.10139 0.05019 C 0.10504 0.05366 0.10799 0.05828 0.11164 0.06175 C 0.11615 0.06614 0.12257 0.06823 0.12761 0.07146 C 0.13386 0.07077 0.14011 0.07077 0.14636 0.06961 C 0.15903 0.0673 0.16997 0.06013 0.18264 0.05805 C 0.2007 0.04949 0.21858 0.04926 0.229 0.06961 C 0.23264 0.08996 0.24271 0.10268 0.25799 0.10823 C 0.28924 0.10662 0.29462 0.10708 0.31893 0.09667 C 0.33889 0.09783 0.34983 0.09713 0.36667 0.1043 C 0.37448 0.11124 0.38073 0.11887 0.38993 0.12165 C 0.4099 0.13529 0.43368 0.12234 0.45504 0.13136 C 0.4658 0.1457 0.46233 0.17021 0.46233 0.18918 " pathEditMode="relative" ptsTypes="ffffffffffffffffA">
                                      <p:cBhvr>
                                        <p:cTn id="227" dur="2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025 -0.00324 0.02032 -0.0074 0.03039 -0.01156 C 0.03959 -0.01087 0.04879 -0.01087 0.05799 -0.00971 C 0.06493 -0.00879 0.07153 -0.00208 0.0783 0 C 0.08143 0.00278 0.0849 0.00532 0.08698 0.00971 C 0.09271 0.02128 0.09219 0.04117 0.10139 0.05019 C 0.10504 0.05366 0.10799 0.05828 0.11164 0.06175 C 0.11615 0.06614 0.12257 0.06823 0.12761 0.07146 C 0.13386 0.07077 0.14011 0.07077 0.14636 0.06961 C 0.15903 0.0673 0.16997 0.06013 0.18264 0.05805 C 0.2007 0.04949 0.21858 0.04926 0.229 0.06961 C 0.23264 0.08996 0.24271 0.10268 0.25799 0.10823 C 0.28924 0.10662 0.29462 0.10708 0.31893 0.09667 C 0.33889 0.09783 0.34983 0.09713 0.36667 0.1043 C 0.37448 0.11124 0.38073 0.11887 0.38993 0.12165 C 0.4099 0.13529 0.43368 0.12234 0.45504 0.13136 C 0.4658 0.1457 0.46233 0.17021 0.46233 0.18918 " pathEditMode="relative" ptsTypes="ffffffffffffffffA">
                                      <p:cBhvr>
                                        <p:cTn id="229" dur="2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025 -0.00324 0.02032 -0.0074 0.03039 -0.01156 C 0.03959 -0.01087 0.04879 -0.01087 0.05799 -0.00971 C 0.06493 -0.00879 0.07153 -0.00208 0.0783 0 C 0.08143 0.00278 0.0849 0.00532 0.08698 0.00971 C 0.09271 0.02128 0.09219 0.04117 0.10139 0.05019 C 0.10504 0.05366 0.10799 0.05828 0.11164 0.06175 C 0.11615 0.06614 0.12257 0.06823 0.12761 0.07146 C 0.13386 0.07077 0.14011 0.07077 0.14636 0.06961 C 0.15903 0.0673 0.16997 0.06013 0.18264 0.05805 C 0.2007 0.04949 0.21858 0.04926 0.229 0.06961 C 0.23264 0.08996 0.24271 0.10268 0.25799 0.10823 C 0.28924 0.10662 0.29462 0.10708 0.31893 0.09667 C 0.33889 0.09783 0.34983 0.09713 0.36667 0.1043 C 0.37448 0.11124 0.38073 0.11887 0.38993 0.12165 C 0.4099 0.13529 0.43368 0.12234 0.45504 0.13136 C 0.4658 0.1457 0.46233 0.17021 0.46233 0.18918 " pathEditMode="relative" ptsTypes="ffffffffffffffffA">
                                      <p:cBhvr>
                                        <p:cTn id="231" dur="2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8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0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95 -0.00116 0.00556 -0.0044 0.00868 -0.00393 C 0.0151 -0.00324 0.02274 0.00092 0.02899 0.00393 C 0.03212 0.01017 0.03438 0.01619 0.03629 0.02313 C 0.0342 0.03584 0.03299 0.04278 0.02604 0.05203 C 0.025 0.0562 0.02188 0.0592 0.0217 0.0636 C 0.02135 0.07331 0.02153 0.08325 0.02326 0.09274 C 0.02465 0.10106 0.02969 0.1043 0.03333 0.11008 C 0.03976 0.12026 0.04965 0.12905 0.05938 0.13321 C 0.06892 0.14153 0.07726 0.14732 0.08125 0.16212 C 0.07517 0.17414 0.06719 0.18316 0.05799 0.19103 C 0.04219 0.22201 0.0651 0.24769 0.08559 0.25671 C 0.09427 0.26457 0.1033 0.26804 0.11302 0.27197 C 0.1125 0.27613 0.11302 0.28006 0.11163 0.28353 C 0.11146 0.28399 0.09965 0.28908 0.09861 0.28955 C 0.09132 0.30388 0.08108 0.30435 0.0724 0.31452 C 0.0625 0.32655 0.05347 0.34019 0.04931 0.35708 C 0.04965 0.36193 0.05243 0.38806 0.04931 0.39385 C 0.04774 0.39639 0.04201 0.392 0.04201 0.392 " pathEditMode="relative" ptsTypes="ffffffffffffffffffA">
                                      <p:cBhvr>
                                        <p:cTn id="236" dur="2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95 -0.00116 0.00556 -0.0044 0.00868 -0.00393 C 0.0151 -0.00324 0.02274 0.00092 0.02899 0.00393 C 0.03212 0.01017 0.03438 0.01619 0.03629 0.02313 C 0.0342 0.03584 0.03299 0.04278 0.02604 0.05203 C 0.025 0.0562 0.02188 0.0592 0.0217 0.0636 C 0.02135 0.07331 0.02153 0.08325 0.02326 0.09274 C 0.02465 0.10106 0.02969 0.1043 0.03333 0.11008 C 0.03976 0.12026 0.04965 0.12905 0.05938 0.13321 C 0.06892 0.14153 0.07726 0.14732 0.08125 0.16212 C 0.07517 0.17414 0.06719 0.18316 0.05799 0.19103 C 0.04219 0.22201 0.0651 0.24769 0.08559 0.25671 C 0.09427 0.26457 0.1033 0.26804 0.11302 0.27197 C 0.1125 0.27613 0.11302 0.28006 0.11163 0.28353 C 0.11146 0.28399 0.09965 0.28908 0.09861 0.28955 C 0.09132 0.30388 0.08108 0.30435 0.0724 0.31452 C 0.0625 0.32655 0.05347 0.34019 0.04931 0.35708 C 0.04965 0.36193 0.05243 0.38806 0.04931 0.39385 C 0.04774 0.39639 0.04201 0.392 0.04201 0.392 " pathEditMode="relative" ptsTypes="ffffffffffffffffffA">
                                      <p:cBhvr>
                                        <p:cTn id="238" dur="20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95 -0.00116 0.00556 -0.0044 0.00868 -0.00393 C 0.0151 -0.00324 0.02274 0.00092 0.02899 0.00393 C 0.03212 0.01017 0.03438 0.01619 0.03629 0.02313 C 0.0342 0.03584 0.03299 0.04278 0.02604 0.05203 C 0.025 0.0562 0.02188 0.0592 0.0217 0.0636 C 0.02135 0.07331 0.02153 0.08325 0.02326 0.09274 C 0.02465 0.10106 0.02969 0.1043 0.03333 0.11008 C 0.03976 0.12026 0.04965 0.12905 0.05938 0.13321 C 0.06892 0.14153 0.07726 0.14732 0.08125 0.16212 C 0.07517 0.17414 0.06719 0.18316 0.05799 0.19103 C 0.04219 0.22201 0.0651 0.24769 0.08559 0.25671 C 0.09427 0.26457 0.1033 0.26804 0.11302 0.27197 C 0.1125 0.27613 0.11302 0.28006 0.11163 0.28353 C 0.11146 0.28399 0.09965 0.28908 0.09861 0.28955 C 0.09132 0.30388 0.08108 0.30435 0.0724 0.31452 C 0.0625 0.32655 0.05347 0.34019 0.04931 0.35708 C 0.04965 0.36193 0.05243 0.38806 0.04931 0.39385 C 0.04774 0.39639 0.04201 0.392 0.04201 0.392 " pathEditMode="relative" ptsTypes="ffffffffffffffffffA">
                                      <p:cBhvr>
                                        <p:cTn id="240" dur="2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5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0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47 -0.0007 -0.00694 -0.00047 -0.01024 -0.00208 C -0.01354 -0.0037 -0.01892 -0.00972 -0.01892 -0.00972 C -0.02587 -0.00833 -0.03246 -0.00602 -0.03923 -0.00394 C -0.04583 0.00069 -0.05295 0.00254 -0.05937 0.00763 C -0.06232 0.00994 -0.06805 0.01526 -0.06805 0.01526 C -0.07309 0.02405 -0.07812 0.03122 -0.08264 0.04047 C -0.08576 0.04671 -0.0868 0.05342 -0.08993 0.05966 C -0.09149 0.06614 -0.09253 0.07261 -0.09427 0.07909 C -0.09305 0.09458 -0.09496 0.10337 -0.08559 0.11193 C -0.07934 0.10892 -0.07778 0.111 -0.07534 0.10222 C -0.07587 0.09898 -0.07465 0.09412 -0.07691 0.0925 C -0.08264 0.08834 -0.10833 0.09227 -0.11163 0.0925 C -0.12031 0.09574 -0.12621 0.1043 -0.13472 0.108 C -0.13767 0.11054 -0.14253 0.11124 -0.14357 0.11563 C -0.14409 0.11748 -0.14409 0.11979 -0.14496 0.12141 C -0.14739 0.12581 -0.15069 0.12927 -0.15364 0.13321 C -0.15798 0.13922 -0.15868 0.14708 -0.16093 0.15425 C -0.16493 0.16674 -0.16267 0.15356 -0.16528 0.16582 C -0.16632 0.1709 -0.16805 0.18131 -0.16805 0.18131 C -0.16684 0.21438 -0.17396 0.22571 -0.15364 0.21993 C -0.1493 0.21415 -0.14687 0.21022 -0.14496 0.20259 C -0.14791 0.18224 -0.15573 0.18108 -0.16962 0.17761 C -0.18177 0.179 -0.18593 0.17877 -0.19566 0.18339 C -0.20104 0.1938 -0.19548 0.18594 -0.20434 0.19102 C -0.2085 0.19357 -0.2118 0.19819 -0.21597 0.20074 C -0.21875 0.20236 -0.22465 0.20444 -0.22465 0.20444 C -0.22725 0.20791 -0.23073 0.21068 -0.23333 0.21415 C -0.24305 0.2271 -0.22899 0.21346 -0.24062 0.22386 C -0.24514 0.23288 -0.24618 0.24236 -0.24791 0.25277 C -0.24635 0.28607 -0.2493 0.28006 -0.23923 0.29903 C -0.23611 0.30481 -0.23628 0.30411 -0.23472 0.31082 C -0.23368 0.31452 -0.23194 0.32238 -0.23194 0.32238 C -0.23437 0.33603 -0.24271 0.34297 -0.25069 0.35129 C -0.25347 0.35407 -0.25937 0.35892 -0.25937 0.35892 C -0.26041 0.36077 -0.26146 0.36262 -0.26232 0.36471 C -0.26458 0.37072 -0.26232 0.37211 -0.26528 0.36864 " pathEditMode="relative" ptsTypes="ffffffffffffffffffffffffffffffffffffA">
                                      <p:cBhvr>
                                        <p:cTn id="245" dur="2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47 -0.0007 -0.00694 -0.00047 -0.01024 -0.00208 C -0.01354 -0.0037 -0.01892 -0.00972 -0.01892 -0.00972 C -0.02587 -0.00833 -0.03246 -0.00602 -0.03923 -0.00394 C -0.04583 0.00069 -0.05295 0.00254 -0.05937 0.00763 C -0.06232 0.00994 -0.06805 0.01526 -0.06805 0.01526 C -0.07309 0.02405 -0.07812 0.03122 -0.08264 0.04047 C -0.08576 0.04671 -0.0868 0.05342 -0.08993 0.05966 C -0.09149 0.06614 -0.09253 0.07261 -0.09427 0.07909 C -0.09305 0.09458 -0.09496 0.10337 -0.08559 0.11193 C -0.07934 0.10892 -0.07778 0.111 -0.07534 0.10222 C -0.07587 0.09898 -0.07465 0.09412 -0.07691 0.0925 C -0.08264 0.08834 -0.10833 0.09227 -0.11163 0.0925 C -0.12031 0.09574 -0.12621 0.1043 -0.13472 0.108 C -0.13767 0.11054 -0.14253 0.11124 -0.14357 0.11563 C -0.14409 0.11748 -0.14409 0.11979 -0.14496 0.12141 C -0.14739 0.12581 -0.15069 0.12927 -0.15364 0.13321 C -0.15798 0.13922 -0.15868 0.14708 -0.16093 0.15425 C -0.16493 0.16674 -0.16267 0.15356 -0.16528 0.16582 C -0.16632 0.1709 -0.16805 0.18131 -0.16805 0.18131 C -0.16684 0.21438 -0.17396 0.22571 -0.15364 0.21993 C -0.1493 0.21415 -0.14687 0.21022 -0.14496 0.20259 C -0.14791 0.18224 -0.15573 0.18108 -0.16962 0.17761 C -0.18177 0.179 -0.18593 0.17877 -0.19566 0.18339 C -0.20104 0.1938 -0.19548 0.18594 -0.20434 0.19102 C -0.2085 0.19357 -0.2118 0.19819 -0.21597 0.20074 C -0.21875 0.20236 -0.22465 0.20444 -0.22465 0.20444 C -0.22725 0.20791 -0.23073 0.21068 -0.23333 0.21415 C -0.24305 0.2271 -0.22899 0.21346 -0.24062 0.22386 C -0.24514 0.23288 -0.24618 0.24236 -0.24791 0.25277 C -0.24635 0.28607 -0.2493 0.28006 -0.23923 0.29903 C -0.23611 0.30481 -0.23628 0.30411 -0.23472 0.31082 C -0.23368 0.31452 -0.23194 0.32238 -0.23194 0.32238 C -0.23437 0.33603 -0.24271 0.34297 -0.25069 0.35129 C -0.25347 0.35407 -0.25937 0.35892 -0.25937 0.35892 C -0.26041 0.36077 -0.26146 0.36262 -0.26232 0.36471 C -0.26458 0.37072 -0.26232 0.37211 -0.26528 0.36864 " pathEditMode="relative" ptsTypes="ffffffffffffffffffffffffffffffffffffA">
                                      <p:cBhvr>
                                        <p:cTn id="247" dur="2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47 -0.0007 -0.00694 -0.00047 -0.01024 -0.00208 C -0.01354 -0.0037 -0.01892 -0.00972 -0.01892 -0.00972 C -0.02587 -0.00833 -0.03246 -0.00602 -0.03923 -0.00394 C -0.04583 0.00069 -0.05295 0.00254 -0.05937 0.00763 C -0.06232 0.00994 -0.06805 0.01526 -0.06805 0.01526 C -0.07309 0.02405 -0.07812 0.03122 -0.08264 0.04047 C -0.08576 0.04671 -0.0868 0.05342 -0.08993 0.05966 C -0.09149 0.06614 -0.09253 0.07261 -0.09427 0.07909 C -0.09305 0.09458 -0.09496 0.10337 -0.08559 0.11193 C -0.07934 0.10892 -0.07778 0.111 -0.07534 0.10222 C -0.07587 0.09898 -0.07465 0.09412 -0.07691 0.0925 C -0.08264 0.08834 -0.10833 0.09227 -0.11163 0.0925 C -0.12031 0.09574 -0.12621 0.1043 -0.13472 0.108 C -0.13767 0.11054 -0.14253 0.11124 -0.14357 0.11563 C -0.14409 0.11748 -0.14409 0.11979 -0.14496 0.12141 C -0.14739 0.12581 -0.15069 0.12927 -0.15364 0.13321 C -0.15798 0.13922 -0.15868 0.14708 -0.16093 0.15425 C -0.16493 0.16674 -0.16267 0.15356 -0.16528 0.16582 C -0.16632 0.1709 -0.16805 0.18131 -0.16805 0.18131 C -0.16684 0.21438 -0.17396 0.22571 -0.15364 0.21993 C -0.1493 0.21415 -0.14687 0.21022 -0.14496 0.20259 C -0.14791 0.18224 -0.15573 0.18108 -0.16962 0.17761 C -0.18177 0.179 -0.18593 0.17877 -0.19566 0.18339 C -0.20104 0.1938 -0.19548 0.18594 -0.20434 0.19102 C -0.2085 0.19357 -0.2118 0.19819 -0.21597 0.20074 C -0.21875 0.20236 -0.22465 0.20444 -0.22465 0.20444 C -0.22725 0.20791 -0.23073 0.21068 -0.23333 0.21415 C -0.24305 0.2271 -0.22899 0.21346 -0.24062 0.22386 C -0.24514 0.23288 -0.24618 0.24236 -0.24791 0.25277 C -0.24635 0.28607 -0.2493 0.28006 -0.23923 0.29903 C -0.23611 0.30481 -0.23628 0.30411 -0.23472 0.31082 C -0.23368 0.31452 -0.23194 0.32238 -0.23194 0.32238 C -0.23437 0.33603 -0.24271 0.34297 -0.25069 0.35129 C -0.25347 0.35407 -0.25937 0.35892 -0.25937 0.35892 C -0.26041 0.36077 -0.26146 0.36262 -0.26232 0.36471 C -0.26458 0.37072 -0.26232 0.37211 -0.26528 0.36864 " pathEditMode="relative" ptsTypes="ffffffffffffffffffffffffffffffffffffA">
                                      <p:cBhvr>
                                        <p:cTn id="249" dur="2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3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0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059 0.00902 -0.00104 0.00093 0.02309 0 C 0.03281 -0.00046 0.04236 0.00116 0.05208 0.00185 C 0.0625 0.01134 0.06736 0.02591 0.07674 0.03654 C 0.0783 0.03839 0.07917 0.04117 0.08108 0.04233 C 0.08628 0.04556 0.09427 0.04556 0.1 0.04811 C 0.10816 0.04695 0.11649 0.04603 0.12465 0.04441 C 0.12969 0.04348 0.13437 0.03862 0.13906 0.03654 C 0.14774 0.03261 0.15608 0.0303 0.1651 0.02891 C 0.17135 0.02961 0.17812 0.02752 0.18403 0.03076 C 0.19132 0.03469 0.19271 0.06314 0.19844 0.06938 C 0.20642 0.07794 0.22014 0.07817 0.22899 0.0791 C 0.23333 0.08095 0.23767 0.08303 0.24201 0.08488 C 0.24305 0.08673 0.24392 0.08881 0.24496 0.09066 C 0.24635 0.09274 0.24809 0.09436 0.2493 0.09644 C 0.25139 0.10014 0.25503 0.10801 0.25503 0.10801 C 0.25677 0.11517 0.2592 0.12119 0.26233 0.12743 C 0.26042 0.14154 0.25885 0.15333 0.25799 0.1679 C 0.25903 0.18455 0.25781 0.19866 0.26667 0.21046 C 0.26858 0.21878 0.27031 0.22641 0.27396 0.23358 C 0.2717 0.2537 0.26597 0.27174 0.26233 0.2914 C 0.26007 0.32493 0.26302 0.3173 0.23628 0.31453 C 0.22969 0.31245 0.22222 0.31291 0.21597 0.30875 C 0.20694 0.30273 0.20573 0.28886 0.19844 0.28169 C 0.18055 0.26365 0.17448 0.25764 0.15208 0.25486 C 0.1408 0.25648 0.13316 0.2581 0.12309 0.26434 C 0.11892 0.26989 0.11649 0.27544 0.11163 0.27984 C 0.10729 0.28839 0.10868 0.28331 0.10868 0.29533 " pathEditMode="relative" ptsTypes="fffffffffffffffffffffffffffA">
                                      <p:cBhvr>
                                        <p:cTn id="254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059 0.00902 -0.00104 0.00093 0.02309 0 C 0.03281 -0.00046 0.04236 0.00116 0.05208 0.00185 C 0.0625 0.01134 0.06736 0.02591 0.07674 0.03654 C 0.0783 0.03839 0.07917 0.04117 0.08108 0.04233 C 0.08628 0.04556 0.09427 0.04556 0.1 0.04811 C 0.10816 0.04695 0.11649 0.04603 0.12465 0.04441 C 0.12969 0.04348 0.13437 0.03862 0.13906 0.03654 C 0.14774 0.03261 0.15608 0.0303 0.1651 0.02891 C 0.17135 0.02961 0.17812 0.02752 0.18403 0.03076 C 0.19132 0.03469 0.19271 0.06314 0.19844 0.06938 C 0.20642 0.07794 0.22014 0.07817 0.22899 0.0791 C 0.23333 0.08095 0.23767 0.08303 0.24201 0.08488 C 0.24305 0.08673 0.24392 0.08881 0.24496 0.09066 C 0.24635 0.09274 0.24809 0.09436 0.2493 0.09644 C 0.25139 0.10014 0.25503 0.10801 0.25503 0.10801 C 0.25677 0.11517 0.2592 0.12119 0.26233 0.12743 C 0.26042 0.14154 0.25885 0.15333 0.25799 0.1679 C 0.25903 0.18455 0.25781 0.19866 0.26667 0.21046 C 0.26858 0.21878 0.27031 0.22641 0.27396 0.23358 C 0.2717 0.2537 0.26597 0.27174 0.26233 0.2914 C 0.26007 0.32493 0.26302 0.3173 0.23628 0.31453 C 0.22969 0.31245 0.22222 0.31291 0.21597 0.30875 C 0.20694 0.30273 0.20573 0.28886 0.19844 0.28169 C 0.18055 0.26365 0.17448 0.25764 0.15208 0.25486 C 0.1408 0.25648 0.13316 0.2581 0.12309 0.26434 C 0.11892 0.26989 0.11649 0.27544 0.11163 0.27984 C 0.10729 0.28839 0.10868 0.28331 0.10868 0.29533 " pathEditMode="relative" ptsTypes="fffffffffffffffffffffffffffA">
                                      <p:cBhvr>
                                        <p:cTn id="256" dur="2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059 0.00902 -0.00104 0.00093 0.02309 0 C 0.03281 -0.00046 0.04236 0.00116 0.05208 0.00185 C 0.0625 0.01134 0.06736 0.02591 0.07674 0.03654 C 0.0783 0.03839 0.07917 0.04117 0.08108 0.04233 C 0.08628 0.04556 0.09427 0.04556 0.1 0.04811 C 0.10816 0.04695 0.11649 0.04603 0.12465 0.04441 C 0.12969 0.04348 0.13437 0.03862 0.13906 0.03654 C 0.14774 0.03261 0.15608 0.0303 0.1651 0.02891 C 0.17135 0.02961 0.17812 0.02752 0.18403 0.03076 C 0.19132 0.03469 0.19271 0.06314 0.19844 0.06938 C 0.20642 0.07794 0.22014 0.07817 0.22899 0.0791 C 0.23333 0.08095 0.23767 0.08303 0.24201 0.08488 C 0.24305 0.08673 0.24392 0.08881 0.24496 0.09066 C 0.24635 0.09274 0.24809 0.09436 0.2493 0.09644 C 0.25139 0.10014 0.25503 0.10801 0.25503 0.10801 C 0.25677 0.11517 0.2592 0.12119 0.26233 0.12743 C 0.26042 0.14154 0.25885 0.15333 0.25799 0.1679 C 0.25903 0.18455 0.25781 0.19866 0.26667 0.21046 C 0.26858 0.21878 0.27031 0.22641 0.27396 0.23358 C 0.2717 0.2537 0.26597 0.27174 0.26233 0.2914 C 0.26007 0.32493 0.26302 0.3173 0.23628 0.31453 C 0.22969 0.31245 0.22222 0.31291 0.21597 0.30875 C 0.20694 0.30273 0.20573 0.28886 0.19844 0.28169 C 0.18055 0.26365 0.17448 0.25764 0.15208 0.25486 C 0.1408 0.25648 0.13316 0.2581 0.12309 0.26434 C 0.11892 0.26989 0.11649 0.27544 0.11163 0.27984 C 0.10729 0.28839 0.10868 0.28331 0.10868 0.29533 " pathEditMode="relative" ptsTypes="fffffffffffffffffffffffffffA">
                                      <p:cBhvr>
                                        <p:cTn id="258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0"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  <p:bldP spid="10246" grpId="0" animBg="1"/>
      <p:bldP spid="10247" grpId="0" animBg="1"/>
      <p:bldP spid="10248" grpId="0" animBg="1"/>
      <p:bldP spid="10250" grpId="0" animBg="1"/>
      <p:bldP spid="10251" grpId="0" animBg="1"/>
      <p:bldP spid="10252" grpId="0" animBg="1"/>
      <p:bldP spid="10253" grpId="0" animBg="1"/>
      <p:bldP spid="10254" grpId="0" animBg="1"/>
      <p:bldP spid="10264" grpId="0" animBg="1"/>
      <p:bldP spid="10264" grpId="1" animBg="1"/>
      <p:bldP spid="10265" grpId="0" animBg="1"/>
      <p:bldP spid="10265" grpId="1" animBg="1"/>
      <p:bldP spid="10266" grpId="0" animBg="1"/>
      <p:bldP spid="10266" grpId="1" animBg="1"/>
      <p:bldP spid="10267" grpId="0" animBg="1"/>
      <p:bldP spid="10267" grpId="1" animBg="1"/>
      <p:bldP spid="10268" grpId="0" animBg="1"/>
      <p:bldP spid="10268" grpId="1" animBg="1"/>
      <p:bldP spid="10269" grpId="0" animBg="1"/>
      <p:bldP spid="10269" grpId="1" animBg="1"/>
      <p:bldP spid="10270" grpId="0" animBg="1"/>
      <p:bldP spid="10270" grpId="1" animBg="1"/>
      <p:bldP spid="10271" grpId="0" animBg="1"/>
      <p:bldP spid="10271" grpId="1" animBg="1"/>
      <p:bldP spid="10271" grpId="2" animBg="1"/>
      <p:bldP spid="10272" grpId="0" animBg="1"/>
      <p:bldP spid="10272" grpId="1" animBg="1"/>
      <p:bldP spid="10273" grpId="0" animBg="1"/>
      <p:bldP spid="10273" grpId="1" animBg="1"/>
      <p:bldP spid="10274" grpId="0" animBg="1"/>
      <p:bldP spid="10274" grpId="1" animBg="1"/>
      <p:bldP spid="10275" grpId="0" animBg="1"/>
      <p:bldP spid="10275" grpId="1" animBg="1"/>
      <p:bldP spid="10276" grpId="0" animBg="1"/>
      <p:bldP spid="10276" grpId="1" animBg="1"/>
      <p:bldP spid="10277" grpId="0" animBg="1"/>
      <p:bldP spid="10277" grpId="1" animBg="1"/>
      <p:bldP spid="10278" grpId="0" animBg="1"/>
      <p:bldP spid="10278" grpId="1" animBg="1"/>
      <p:bldP spid="10279" grpId="0" animBg="1"/>
      <p:bldP spid="10279" grpId="1" animBg="1"/>
      <p:bldP spid="10280" grpId="0"/>
      <p:bldP spid="10280" grpId="1"/>
      <p:bldP spid="10282" grpId="0"/>
      <p:bldP spid="10282" grpId="1"/>
      <p:bldP spid="10283" grpId="0"/>
      <p:bldP spid="10283" grpId="1"/>
      <p:bldP spid="10284" grpId="0"/>
      <p:bldP spid="10284" grpId="1"/>
      <p:bldP spid="10285" grpId="0"/>
      <p:bldP spid="10285" grpId="1"/>
      <p:bldP spid="10286" grpId="0"/>
      <p:bldP spid="10286" grpId="1"/>
      <p:bldP spid="10287" grpId="0"/>
      <p:bldP spid="10287" grpId="1"/>
      <p:bldP spid="10288" grpId="0"/>
      <p:bldP spid="1028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65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63487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020888"/>
            <a:ext cx="3962400" cy="48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12963"/>
            <a:ext cx="3886200" cy="474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66"/>
          <p:cNvGrpSpPr>
            <a:grpSpLocks/>
          </p:cNvGrpSpPr>
          <p:nvPr/>
        </p:nvGrpSpPr>
        <p:grpSpPr bwMode="auto">
          <a:xfrm>
            <a:off x="533400" y="36513"/>
            <a:ext cx="871538" cy="762000"/>
            <a:chOff x="533400" y="36700"/>
            <a:chExt cx="871259" cy="762000"/>
          </a:xfrm>
        </p:grpSpPr>
        <p:grpSp>
          <p:nvGrpSpPr>
            <p:cNvPr id="3" name="Группа 30"/>
            <p:cNvGrpSpPr>
              <a:grpSpLocks/>
            </p:cNvGrpSpPr>
            <p:nvPr/>
          </p:nvGrpSpPr>
          <p:grpSpPr bwMode="auto">
            <a:xfrm rot="-314551">
              <a:off x="566459" y="36700"/>
              <a:ext cx="838200" cy="762000"/>
              <a:chOff x="1685550" y="2504666"/>
              <a:chExt cx="683984" cy="619735"/>
            </a:xfrm>
          </p:grpSpPr>
          <p:sp>
            <p:nvSpPr>
              <p:cNvPr id="32" name="Овал 31"/>
              <p:cNvSpPr/>
              <p:nvPr/>
            </p:nvSpPr>
            <p:spPr>
              <a:xfrm rot="20470362">
                <a:off x="1684942" y="2503500"/>
                <a:ext cx="433829" cy="6003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 rot="1823913">
                <a:off x="1911341" y="2511039"/>
                <a:ext cx="457138" cy="6119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</p:grpSp>
        <p:sp>
          <p:nvSpPr>
            <p:cNvPr id="54" name="Овал 53"/>
            <p:cNvSpPr/>
            <p:nvPr/>
          </p:nvSpPr>
          <p:spPr>
            <a:xfrm>
              <a:off x="533400" y="152587"/>
              <a:ext cx="837932" cy="533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err="1"/>
                <a:t>Rb</a:t>
              </a:r>
              <a:endParaRPr lang="ru-RU" sz="2800" dirty="0"/>
            </a:p>
          </p:txBody>
        </p:sp>
      </p:grpSp>
      <p:grpSp>
        <p:nvGrpSpPr>
          <p:cNvPr id="4" name="Группа 68"/>
          <p:cNvGrpSpPr>
            <a:grpSpLocks/>
          </p:cNvGrpSpPr>
          <p:nvPr/>
        </p:nvGrpSpPr>
        <p:grpSpPr bwMode="auto">
          <a:xfrm>
            <a:off x="990600" y="1408113"/>
            <a:ext cx="871538" cy="762000"/>
            <a:chOff x="990600" y="1408300"/>
            <a:chExt cx="871259" cy="762000"/>
          </a:xfrm>
        </p:grpSpPr>
        <p:grpSp>
          <p:nvGrpSpPr>
            <p:cNvPr id="5" name="Группа 45"/>
            <p:cNvGrpSpPr>
              <a:grpSpLocks/>
            </p:cNvGrpSpPr>
            <p:nvPr/>
          </p:nvGrpSpPr>
          <p:grpSpPr bwMode="auto">
            <a:xfrm rot="-314551">
              <a:off x="1023659" y="1408300"/>
              <a:ext cx="838200" cy="762000"/>
              <a:chOff x="1685550" y="2504666"/>
              <a:chExt cx="683984" cy="619735"/>
            </a:xfrm>
          </p:grpSpPr>
          <p:sp>
            <p:nvSpPr>
              <p:cNvPr id="47" name="Овал 46"/>
              <p:cNvSpPr/>
              <p:nvPr/>
            </p:nvSpPr>
            <p:spPr>
              <a:xfrm rot="20470362">
                <a:off x="1684942" y="2503500"/>
                <a:ext cx="433829" cy="6003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 rot="1823913">
                <a:off x="1911341" y="2511039"/>
                <a:ext cx="457138" cy="6119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5" name="Овал 54"/>
            <p:cNvSpPr/>
            <p:nvPr/>
          </p:nvSpPr>
          <p:spPr>
            <a:xfrm>
              <a:off x="990600" y="1524187"/>
              <a:ext cx="837932" cy="533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err="1"/>
                <a:t>Cl</a:t>
              </a:r>
              <a:endParaRPr lang="ru-RU" sz="2800" dirty="0"/>
            </a:p>
          </p:txBody>
        </p:sp>
      </p:grpSp>
      <p:grpSp>
        <p:nvGrpSpPr>
          <p:cNvPr id="6" name="Группа 67"/>
          <p:cNvGrpSpPr>
            <a:grpSpLocks/>
          </p:cNvGrpSpPr>
          <p:nvPr/>
        </p:nvGrpSpPr>
        <p:grpSpPr bwMode="auto">
          <a:xfrm>
            <a:off x="2057400" y="722313"/>
            <a:ext cx="871538" cy="762000"/>
            <a:chOff x="2057400" y="722500"/>
            <a:chExt cx="871259" cy="762000"/>
          </a:xfrm>
        </p:grpSpPr>
        <p:grpSp>
          <p:nvGrpSpPr>
            <p:cNvPr id="7" name="Группа 33"/>
            <p:cNvGrpSpPr>
              <a:grpSpLocks/>
            </p:cNvGrpSpPr>
            <p:nvPr/>
          </p:nvGrpSpPr>
          <p:grpSpPr bwMode="auto">
            <a:xfrm rot="-314551">
              <a:off x="2090459" y="722500"/>
              <a:ext cx="838200" cy="762000"/>
              <a:chOff x="1685550" y="2504666"/>
              <a:chExt cx="683984" cy="619735"/>
            </a:xfrm>
          </p:grpSpPr>
          <p:sp>
            <p:nvSpPr>
              <p:cNvPr id="35" name="Овал 34"/>
              <p:cNvSpPr/>
              <p:nvPr/>
            </p:nvSpPr>
            <p:spPr>
              <a:xfrm rot="20470362">
                <a:off x="1684942" y="2503500"/>
                <a:ext cx="433829" cy="6003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 rot="1823913">
                <a:off x="1911341" y="2511039"/>
                <a:ext cx="457138" cy="6119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9" name="Овал 58"/>
            <p:cNvSpPr/>
            <p:nvPr/>
          </p:nvSpPr>
          <p:spPr>
            <a:xfrm>
              <a:off x="2057400" y="838387"/>
              <a:ext cx="837932" cy="533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/>
                <a:t>N</a:t>
              </a:r>
              <a:endParaRPr lang="ru-RU" sz="2800" dirty="0"/>
            </a:p>
          </p:txBody>
        </p:sp>
      </p:grpSp>
      <p:grpSp>
        <p:nvGrpSpPr>
          <p:cNvPr id="8" name="Группа 69"/>
          <p:cNvGrpSpPr>
            <a:grpSpLocks/>
          </p:cNvGrpSpPr>
          <p:nvPr/>
        </p:nvGrpSpPr>
        <p:grpSpPr bwMode="auto">
          <a:xfrm>
            <a:off x="3048000" y="1636713"/>
            <a:ext cx="871538" cy="762000"/>
            <a:chOff x="3048000" y="1636900"/>
            <a:chExt cx="871259" cy="762000"/>
          </a:xfrm>
        </p:grpSpPr>
        <p:grpSp>
          <p:nvGrpSpPr>
            <p:cNvPr id="9" name="Группа 42"/>
            <p:cNvGrpSpPr>
              <a:grpSpLocks/>
            </p:cNvGrpSpPr>
            <p:nvPr/>
          </p:nvGrpSpPr>
          <p:grpSpPr bwMode="auto">
            <a:xfrm rot="-314551">
              <a:off x="3081059" y="1636900"/>
              <a:ext cx="838200" cy="762000"/>
              <a:chOff x="1685550" y="2504666"/>
              <a:chExt cx="683984" cy="619735"/>
            </a:xfrm>
          </p:grpSpPr>
          <p:sp>
            <p:nvSpPr>
              <p:cNvPr id="44" name="Овал 43"/>
              <p:cNvSpPr/>
              <p:nvPr/>
            </p:nvSpPr>
            <p:spPr>
              <a:xfrm rot="20470362">
                <a:off x="1684942" y="2503500"/>
                <a:ext cx="433829" cy="6003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 rot="1823913">
                <a:off x="1911341" y="2511039"/>
                <a:ext cx="457138" cy="6119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60" name="Овал 59"/>
            <p:cNvSpPr/>
            <p:nvPr/>
          </p:nvSpPr>
          <p:spPr>
            <a:xfrm>
              <a:off x="3048000" y="1752787"/>
              <a:ext cx="837932" cy="533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/>
                <a:t>Ca</a:t>
              </a:r>
              <a:endParaRPr lang="ru-RU" sz="2800" dirty="0"/>
            </a:p>
          </p:txBody>
        </p:sp>
      </p:grpSp>
      <p:grpSp>
        <p:nvGrpSpPr>
          <p:cNvPr id="10" name="Группа 70"/>
          <p:cNvGrpSpPr>
            <a:grpSpLocks/>
          </p:cNvGrpSpPr>
          <p:nvPr/>
        </p:nvGrpSpPr>
        <p:grpSpPr bwMode="auto">
          <a:xfrm>
            <a:off x="3657600" y="569913"/>
            <a:ext cx="871538" cy="762000"/>
            <a:chOff x="3657600" y="570100"/>
            <a:chExt cx="871259" cy="762000"/>
          </a:xfrm>
        </p:grpSpPr>
        <p:grpSp>
          <p:nvGrpSpPr>
            <p:cNvPr id="11" name="Группа 19"/>
            <p:cNvGrpSpPr>
              <a:grpSpLocks/>
            </p:cNvGrpSpPr>
            <p:nvPr/>
          </p:nvGrpSpPr>
          <p:grpSpPr bwMode="auto">
            <a:xfrm rot="-314551">
              <a:off x="3690659" y="570100"/>
              <a:ext cx="838200" cy="762000"/>
              <a:chOff x="1685550" y="2504666"/>
              <a:chExt cx="683984" cy="619735"/>
            </a:xfrm>
          </p:grpSpPr>
          <p:sp>
            <p:nvSpPr>
              <p:cNvPr id="18" name="Овал 17"/>
              <p:cNvSpPr/>
              <p:nvPr/>
            </p:nvSpPr>
            <p:spPr>
              <a:xfrm rot="20470362">
                <a:off x="1684942" y="2503500"/>
                <a:ext cx="433829" cy="6003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 rot="1823913">
                <a:off x="1911341" y="2511039"/>
                <a:ext cx="457138" cy="6119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62" name="Овал 61"/>
            <p:cNvSpPr/>
            <p:nvPr/>
          </p:nvSpPr>
          <p:spPr>
            <a:xfrm>
              <a:off x="3657600" y="685987"/>
              <a:ext cx="837932" cy="533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/>
                <a:t>P</a:t>
              </a:r>
              <a:endParaRPr lang="ru-RU" sz="2800" dirty="0"/>
            </a:p>
          </p:txBody>
        </p:sp>
      </p:grpSp>
      <p:grpSp>
        <p:nvGrpSpPr>
          <p:cNvPr id="12" name="Группа 71"/>
          <p:cNvGrpSpPr>
            <a:grpSpLocks/>
          </p:cNvGrpSpPr>
          <p:nvPr/>
        </p:nvGrpSpPr>
        <p:grpSpPr bwMode="auto">
          <a:xfrm>
            <a:off x="4800600" y="265113"/>
            <a:ext cx="871538" cy="762000"/>
            <a:chOff x="4800600" y="265300"/>
            <a:chExt cx="871259" cy="762000"/>
          </a:xfrm>
        </p:grpSpPr>
        <p:grpSp>
          <p:nvGrpSpPr>
            <p:cNvPr id="13" name="Группа 39"/>
            <p:cNvGrpSpPr>
              <a:grpSpLocks/>
            </p:cNvGrpSpPr>
            <p:nvPr/>
          </p:nvGrpSpPr>
          <p:grpSpPr bwMode="auto">
            <a:xfrm rot="-314551">
              <a:off x="4833659" y="265300"/>
              <a:ext cx="838200" cy="762000"/>
              <a:chOff x="1685550" y="2504666"/>
              <a:chExt cx="683984" cy="619735"/>
            </a:xfrm>
          </p:grpSpPr>
          <p:sp>
            <p:nvSpPr>
              <p:cNvPr id="41" name="Овал 40"/>
              <p:cNvSpPr/>
              <p:nvPr/>
            </p:nvSpPr>
            <p:spPr>
              <a:xfrm rot="20470362">
                <a:off x="1684942" y="2503500"/>
                <a:ext cx="433829" cy="6003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 rot="1823913">
                <a:off x="1911341" y="2511039"/>
                <a:ext cx="457138" cy="6119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63" name="Овал 62"/>
            <p:cNvSpPr/>
            <p:nvPr/>
          </p:nvSpPr>
          <p:spPr>
            <a:xfrm>
              <a:off x="4800600" y="381187"/>
              <a:ext cx="837932" cy="533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/>
                <a:t>O</a:t>
              </a:r>
              <a:endParaRPr lang="ru-RU" sz="2800" dirty="0"/>
            </a:p>
          </p:txBody>
        </p:sp>
      </p:grpSp>
      <p:grpSp>
        <p:nvGrpSpPr>
          <p:cNvPr id="14" name="Группа 72"/>
          <p:cNvGrpSpPr>
            <a:grpSpLocks/>
          </p:cNvGrpSpPr>
          <p:nvPr/>
        </p:nvGrpSpPr>
        <p:grpSpPr bwMode="auto">
          <a:xfrm>
            <a:off x="6553200" y="36513"/>
            <a:ext cx="871538" cy="762000"/>
            <a:chOff x="6553200" y="36699"/>
            <a:chExt cx="871259" cy="762000"/>
          </a:xfrm>
        </p:grpSpPr>
        <p:grpSp>
          <p:nvGrpSpPr>
            <p:cNvPr id="15" name="Группа 24"/>
            <p:cNvGrpSpPr>
              <a:grpSpLocks/>
            </p:cNvGrpSpPr>
            <p:nvPr/>
          </p:nvGrpSpPr>
          <p:grpSpPr bwMode="auto">
            <a:xfrm rot="-314551">
              <a:off x="6586259" y="36699"/>
              <a:ext cx="838200" cy="762000"/>
              <a:chOff x="1685550" y="2504666"/>
              <a:chExt cx="683984" cy="619735"/>
            </a:xfrm>
          </p:grpSpPr>
          <p:sp>
            <p:nvSpPr>
              <p:cNvPr id="26" name="Овал 25"/>
              <p:cNvSpPr/>
              <p:nvPr/>
            </p:nvSpPr>
            <p:spPr>
              <a:xfrm rot="20470362">
                <a:off x="1684942" y="2503500"/>
                <a:ext cx="433829" cy="6003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 rot="1823913">
                <a:off x="1911341" y="2511039"/>
                <a:ext cx="457138" cy="6119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65" name="Овал 64"/>
            <p:cNvSpPr/>
            <p:nvPr/>
          </p:nvSpPr>
          <p:spPr>
            <a:xfrm>
              <a:off x="6553200" y="152586"/>
              <a:ext cx="837932" cy="533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/>
                <a:t>Se</a:t>
              </a:r>
              <a:endParaRPr lang="ru-RU" sz="2800" dirty="0"/>
            </a:p>
          </p:txBody>
        </p:sp>
      </p:grpSp>
      <p:grpSp>
        <p:nvGrpSpPr>
          <p:cNvPr id="16" name="Группа 73"/>
          <p:cNvGrpSpPr>
            <a:grpSpLocks/>
          </p:cNvGrpSpPr>
          <p:nvPr/>
        </p:nvGrpSpPr>
        <p:grpSpPr bwMode="auto">
          <a:xfrm>
            <a:off x="7848600" y="874713"/>
            <a:ext cx="871538" cy="762000"/>
            <a:chOff x="7848600" y="874900"/>
            <a:chExt cx="871259" cy="762000"/>
          </a:xfrm>
        </p:grpSpPr>
        <p:grpSp>
          <p:nvGrpSpPr>
            <p:cNvPr id="17" name="Группа 36"/>
            <p:cNvGrpSpPr>
              <a:grpSpLocks/>
            </p:cNvGrpSpPr>
            <p:nvPr/>
          </p:nvGrpSpPr>
          <p:grpSpPr bwMode="auto">
            <a:xfrm rot="-314551">
              <a:off x="7881659" y="874900"/>
              <a:ext cx="838200" cy="762000"/>
              <a:chOff x="1685550" y="2504666"/>
              <a:chExt cx="683984" cy="619735"/>
            </a:xfrm>
          </p:grpSpPr>
          <p:sp>
            <p:nvSpPr>
              <p:cNvPr id="38" name="Овал 37"/>
              <p:cNvSpPr/>
              <p:nvPr/>
            </p:nvSpPr>
            <p:spPr>
              <a:xfrm rot="20470362">
                <a:off x="1684942" y="2503500"/>
                <a:ext cx="433829" cy="6003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 rot="1823913">
                <a:off x="1911341" y="2511039"/>
                <a:ext cx="457138" cy="6119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66" name="Овал 65"/>
            <p:cNvSpPr/>
            <p:nvPr/>
          </p:nvSpPr>
          <p:spPr>
            <a:xfrm>
              <a:off x="7848600" y="990787"/>
              <a:ext cx="837932" cy="533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err="1"/>
                <a:t>Ba</a:t>
              </a:r>
              <a:endParaRPr lang="ru-RU" sz="2800" dirty="0"/>
            </a:p>
          </p:txBody>
        </p:sp>
      </p:grpSp>
      <p:sp>
        <p:nvSpPr>
          <p:cNvPr id="29708" name="TextBox 76"/>
          <p:cNvSpPr txBox="1">
            <a:spLocks noChangeArrowheads="1"/>
          </p:cNvSpPr>
          <p:nvPr/>
        </p:nvSpPr>
        <p:spPr bwMode="auto">
          <a:xfrm>
            <a:off x="0" y="6248400"/>
            <a:ext cx="23860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>
                <a:latin typeface="Calibri" pitchFamily="34" charset="0"/>
              </a:rPr>
              <a:t>Металлы</a:t>
            </a:r>
          </a:p>
        </p:txBody>
      </p:sp>
      <p:sp>
        <p:nvSpPr>
          <p:cNvPr id="29709" name="TextBox 77"/>
          <p:cNvSpPr txBox="1">
            <a:spLocks noChangeArrowheads="1"/>
          </p:cNvSpPr>
          <p:nvPr/>
        </p:nvSpPr>
        <p:spPr bwMode="auto">
          <a:xfrm>
            <a:off x="6229350" y="6248400"/>
            <a:ext cx="29146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>
                <a:latin typeface="Calibri" pitchFamily="34" charset="0"/>
              </a:rPr>
              <a:t>Неметаллы</a:t>
            </a:r>
          </a:p>
        </p:txBody>
      </p:sp>
      <p:grpSp>
        <p:nvGrpSpPr>
          <p:cNvPr id="20" name="Группа 84"/>
          <p:cNvGrpSpPr>
            <a:grpSpLocks/>
          </p:cNvGrpSpPr>
          <p:nvPr/>
        </p:nvGrpSpPr>
        <p:grpSpPr bwMode="auto">
          <a:xfrm>
            <a:off x="6019800" y="1295400"/>
            <a:ext cx="871538" cy="762000"/>
            <a:chOff x="5867400" y="1408301"/>
            <a:chExt cx="871260" cy="762000"/>
          </a:xfrm>
        </p:grpSpPr>
        <p:grpSp>
          <p:nvGrpSpPr>
            <p:cNvPr id="21" name="Группа 48"/>
            <p:cNvGrpSpPr>
              <a:grpSpLocks/>
            </p:cNvGrpSpPr>
            <p:nvPr/>
          </p:nvGrpSpPr>
          <p:grpSpPr bwMode="auto">
            <a:xfrm rot="-314551">
              <a:off x="5900457" y="1408302"/>
              <a:ext cx="838199" cy="762000"/>
              <a:chOff x="1685550" y="2504666"/>
              <a:chExt cx="683984" cy="619735"/>
            </a:xfrm>
          </p:grpSpPr>
          <p:sp>
            <p:nvSpPr>
              <p:cNvPr id="88" name="Овал 87"/>
              <p:cNvSpPr/>
              <p:nvPr/>
            </p:nvSpPr>
            <p:spPr>
              <a:xfrm rot="20470362">
                <a:off x="1684943" y="2503499"/>
                <a:ext cx="433830" cy="60036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" name="Овал 88"/>
              <p:cNvSpPr/>
              <p:nvPr/>
            </p:nvSpPr>
            <p:spPr>
              <a:xfrm rot="1823913">
                <a:off x="1911344" y="2511039"/>
                <a:ext cx="457139" cy="6119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87" name="Овал 86"/>
            <p:cNvSpPr/>
            <p:nvPr/>
          </p:nvSpPr>
          <p:spPr>
            <a:xfrm>
              <a:off x="5867400" y="1524189"/>
              <a:ext cx="837933" cy="533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err="1"/>
                <a:t>Sr</a:t>
              </a:r>
              <a:endParaRPr lang="ru-RU" sz="2800" dirty="0"/>
            </a:p>
          </p:txBody>
        </p:sp>
      </p:grpSp>
      <p:grpSp>
        <p:nvGrpSpPr>
          <p:cNvPr id="22" name="Группа 89"/>
          <p:cNvGrpSpPr>
            <a:grpSpLocks/>
          </p:cNvGrpSpPr>
          <p:nvPr/>
        </p:nvGrpSpPr>
        <p:grpSpPr bwMode="auto">
          <a:xfrm>
            <a:off x="4572000" y="2057400"/>
            <a:ext cx="871538" cy="762000"/>
            <a:chOff x="4495800" y="1941700"/>
            <a:chExt cx="871259" cy="762000"/>
          </a:xfrm>
        </p:grpSpPr>
        <p:grpSp>
          <p:nvGrpSpPr>
            <p:cNvPr id="23" name="Группа 27"/>
            <p:cNvGrpSpPr>
              <a:grpSpLocks/>
            </p:cNvGrpSpPr>
            <p:nvPr/>
          </p:nvGrpSpPr>
          <p:grpSpPr bwMode="auto">
            <a:xfrm rot="-314551">
              <a:off x="4528856" y="1941701"/>
              <a:ext cx="838199" cy="762000"/>
              <a:chOff x="1685550" y="2504666"/>
              <a:chExt cx="683984" cy="619735"/>
            </a:xfrm>
          </p:grpSpPr>
          <p:sp>
            <p:nvSpPr>
              <p:cNvPr id="93" name="Овал 92"/>
              <p:cNvSpPr/>
              <p:nvPr/>
            </p:nvSpPr>
            <p:spPr>
              <a:xfrm rot="20470362">
                <a:off x="1684944" y="2503499"/>
                <a:ext cx="433829" cy="60036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" name="Овал 93"/>
              <p:cNvSpPr/>
              <p:nvPr/>
            </p:nvSpPr>
            <p:spPr>
              <a:xfrm rot="1823913">
                <a:off x="1911344" y="2511039"/>
                <a:ext cx="457139" cy="6119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2" name="Овал 91"/>
            <p:cNvSpPr/>
            <p:nvPr/>
          </p:nvSpPr>
          <p:spPr>
            <a:xfrm>
              <a:off x="4495800" y="2057588"/>
              <a:ext cx="837932" cy="533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/>
                <a:t>Cs</a:t>
              </a:r>
              <a:endParaRPr lang="ru-RU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0.07245 C -0.0283 0.08079 -0.02517 0.08472 -0.0184 0.08912 C -0.01788 0.09143 -0.0151 0.10208 -0.01527 0.1037 C -0.01649 0.11227 -0.02152 0.1287 -0.02152 0.1287 C -0.021 0.14468 -0.02083 0.16065 -0.01996 0.17662 C -0.01892 0.19491 -0.00451 0.21806 0.00504 0.23079 C 0.00695 0.23843 0.00955 0.24398 0.01129 0.25162 C 0.01216 0.25579 0.01441 0.26412 0.01441 0.26412 C 0.01077 0.27893 0.00469 0.30463 0.01754 0.31412 C 0.02257 0.31782 0.03056 0.31991 0.03629 0.32245 C 0.03802 0.32315 0.03924 0.32569 0.04098 0.32662 C 0.04393 0.32847 0.05035 0.33079 0.05035 0.33079 C 0.05764 0.34051 0.05382 0.33449 0.06129 0.34954 C 0.06233 0.35162 0.06441 0.35579 0.06441 0.35579 C 0.06684 0.36898 0.06476 0.36181 0.07223 0.37662 C 0.07327 0.3787 0.07431 0.38079 0.07535 0.38287 C 0.07639 0.38495 0.07848 0.38912 0.07848 0.38912 C 0.08021 0.40301 0.08004 0.39745 0.08004 0.40579 " pathEditMode="relative" ptsTypes="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54 0.02917 C 0.07865 0.02106 0.07188 0.02454 0.09636 0.02731 C 0.11476 0.0294 0.12952 0.0456 0.1382 0.06204 C 0.14306 0.0713 0.14757 0.08218 0.15591 0.08819 C 0.1724 0.12384 0.2191 0.12014 0.24913 0.1213 C 0.2566 0.12454 0.26424 0.12731 0.2717 0.12986 C 0.27761 0.13218 0.28229 0.13727 0.28768 0.14051 C 0.28889 0.14213 0.28959 0.14398 0.29098 0.1456 C 0.29236 0.14722 0.29462 0.14745 0.29584 0.14907 C 0.30591 0.1625 0.29202 0.15093 0.30382 0.15949 C 0.30764 0.17199 0.30226 0.15694 0.31025 0.16991 C 0.31111 0.17153 0.31094 0.17361 0.31181 0.17523 C 0.31563 0.18241 0.32552 0.19167 0.32952 0.19606 C 0.33386 0.20069 0.33577 0.2081 0.3408 0.21181 C 0.36459 0.22893 0.38611 0.22593 0.4132 0.23264 C 0.42188 0.23472 0.43056 0.23819 0.43889 0.2412 C 0.44375 0.24306 0.44913 0.24352 0.4533 0.24653 C 0.46441 0.2544 0.4592 0.25208 0.46788 0.25532 C 0.47483 0.26088 0.48195 0.26782 0.49028 0.27083 C 0.49202 0.27268 0.49323 0.275 0.49514 0.27616 C 0.49723 0.27731 0.49983 0.27639 0.50157 0.27778 C 0.50591 0.28102 0.50834 0.28704 0.51285 0.29005 C 0.51979 0.29514 0.51615 0.29236 0.52413 0.29861 C 0.52518 0.30093 0.52743 0.30579 0.52743 0.30579 " pathEditMode="relative" rAng="0" ptsTypes="fffffffffffffffffffffff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0" y="1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3287 C 0.07378 0.03565 0.08246 0.03773 0.09375 0.03912 C 0.10069 0.04097 0.10417 0.04514 0.11007 0.04861 C 0.11319 0.0544 0.11528 0.05995 0.1191 0.06505 C 0.12135 0.07361 0.12344 0.07731 0.1316 0.08264 C 0.14601 0.10764 0.1809 0.09977 0.20746 0.10046 C 0.21632 0.10347 0.22101 0.1044 0.22743 0.11018 C 0.23108 0.12616 0.24097 0.14768 0.25451 0.1588 C 0.25451 0.15903 0.26788 0.16713 0.27083 0.16852 C 0.27413 0.17037 0.2816 0.17176 0.2816 0.17199 C 0.30521 0.19259 0.34167 0.18866 0.37205 0.18981 C 0.38038 0.19143 0.38906 0.19259 0.39549 0.19745 C 0.39757 0.19931 0.39896 0.20139 0.40087 0.20255 C 0.41753 0.21296 0.39948 0.19792 0.41354 0.21042 C 0.41597 0.21968 0.42031 0.21968 0.42431 0.22685 C 0.43542 0.24653 0.45312 0.25231 0.47517 0.25926 C 0.47917 0.26042 0.4816 0.26481 0.48576 0.26551 C 0.48889 0.2662 0.49184 0.2669 0.49479 0.26736 C 0.50104 0.27083 0.49878 0.26921 0.50243 0.27245 " pathEditMode="relative" rAng="0" ptsTypes="ffffffffffffffffff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0" y="1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8 0.07246 C 0.05504 0.08496 0.05035 0.10787 0.04098 0.12454 C 0.03785 0.13681 0.04184 0.12547 0.03473 0.13496 C 0.02604 0.14653 0.03473 0.14167 0.02379 0.14537 C 0.00712 0.16019 0.03247 0.13704 0.01441 0.15579 C 0.01216 0.1581 0.00157 0.16667 -0.00121 0.17037 C -0.0118 0.18449 -0.01684 0.20625 -0.02934 0.21829 C -0.03993 0.22848 -0.05625 0.22662 -0.0684 0.22871 C -0.07326 0.22963 -0.08021 0.22986 -0.08402 0.23496 " pathEditMode="relative" ptsTypes="ffffffff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93 0.02384 C 0.07708 0.0287 0.10069 0.03264 0.11076 0.04166 C 0.11615 0.04676 0.11823 0.05324 0.12378 0.05787 C 0.12882 0.07291 0.12917 0.08935 0.13698 0.10254 C 0.13941 0.11203 0.14184 0.12129 0.14844 0.12685 C 0.15885 0.14629 0.19132 0.1456 0.20764 0.14699 C 0.21979 0.15023 0.23542 0.1581 0.24687 0.16528 C 0.25347 0.16944 0.25868 0.17662 0.26493 0.18148 C 0.27083 0.19236 0.28056 0.19629 0.28628 0.20787 C 0.2875 0.21041 0.28871 0.21319 0.28958 0.21597 C 0.2908 0.22014 0.29097 0.22453 0.29271 0.22824 C 0.30295 0.24884 0.31128 0.27453 0.32899 0.2868 C 0.33507 0.2912 0.34392 0.2912 0.35035 0.29305 C 0.3592 0.29514 0.36753 0.30023 0.37656 0.30301 C 0.38802 0.31227 0.39531 0.32176 0.40104 0.3375 C 0.40712 0.35347 0.40885 0.37153 0.41927 0.38403 C 0.4217 0.39352 0.42899 0.40231 0.43403 0.41041 C 0.43455 0.4125 0.43576 0.41666 0.43576 0.4169 " pathEditMode="relative" rAng="0" ptsTypes="fffffffffffffffff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4 0.07871 C 0.04566 0.08843 0.05955 0.08912 0.0717 0.09676 C 0.07448 0.11412 0.07517 0.13172 0.07899 0.14861 C 0.08194 0.17801 0.08333 0.19352 0.10573 0.21435 C 0.1125 0.2301 0.12656 0.23959 0.13507 0.25486 C 0.13819 0.27593 0.14427 0.2956 0.14965 0.31598 C 0.15017 0.31829 0.15208 0.33056 0.15451 0.33403 C 0.16163 0.34468 0.17101 0.35394 0.17882 0.36343 C 0.18785 0.37431 0.19427 0.38658 0.2033 0.39746 C 0.20972 0.40533 0.21806 0.41227 0.22517 0.42014 C 0.23333 0.42894 0.23542 0.43866 0.24462 0.44723 C 0.25035 0.47963 0.25486 0.51204 0.2592 0.54445 C 0.26094 0.5581 0.2625 0.57153 0.26406 0.58519 C 0.26493 0.5919 0.26528 0.59861 0.26649 0.60556 C 0.26736 0.60926 0.2691 0.6169 0.2691 0.61713 " pathEditMode="relative" rAng="0" ptsTypes="ffffffffffffff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0.07523 C -0.02118 0.08125 -0.0217 0.0875 -0.02326 0.09329 C -0.03281 0.12755 -0.06041 0.12153 -0.08333 0.12546 C -0.10156 0.12824 -0.11909 0.13334 -0.13715 0.13542 C -0.14514 0.13796 -0.15173 0.14375 -0.15937 0.14746 C -0.1625 0.14908 -0.16892 0.15162 -0.16892 0.15185 C -0.17413 0.15834 -0.1783 0.15949 -0.18472 0.16366 C -0.18837 0.17084 -0.19097 0.175 -0.19739 0.17778 C -0.2059 0.18843 -0.21337 0.19491 -0.22274 0.20394 C -0.23159 0.21227 -0.23975 0.22315 -0.24965 0.23009 C -0.25208 0.23171 -0.25521 0.23218 -0.25764 0.23403 C -0.271 0.24352 -0.2835 0.2544 -0.29878 0.2581 C -0.32569 0.27523 -0.35312 0.27593 -0.38264 0.28033 C -0.39496 0.28218 -0.40659 0.28658 -0.41909 0.28843 C -0.42517 0.29074 -0.43038 0.29445 -0.43646 0.2963 C -0.446 0.3044 -0.45642 0.30996 -0.46666 0.31644 C -0.47691 0.32292 -0.48576 0.32986 -0.4967 0.33449 C -0.50243 0.34514 -0.4967 0.3375 -0.50625 0.34259 C -0.51267 0.3463 -0.51788 0.35394 -0.52361 0.3588 C -0.52725 0.36574 -0.5309 0.37014 -0.53628 0.37477 C -0.54184 0.38542 -0.54861 0.39398 -0.55694 0.40093 C -0.56354 0.41366 -0.57083 0.42639 -0.57743 0.43912 C -0.57968 0.44352 -0.58455 0.44491 -0.58698 0.44931 C -0.59132 0.45718 -0.59149 0.46181 -0.59809 0.46736 C -0.60087 0.47246 -0.60243 0.47894 -0.6059 0.48357 " pathEditMode="relative" rAng="0" ptsTypes="ffffffffffffffffffffffff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0" y="2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41 0.09352 C 0.1 0.11088 0.09461 0.10393 0.10382 0.11343 C 0.10416 0.13958 0.0901 0.15116 0.07656 0.16319 C 0.07239 0.16713 0.06892 0.17153 0.06493 0.175 C 0.06284 0.17708 0.05902 0.18125 0.05902 0.18148 C 0.03628 0.28171 0.03941 0.28079 0.01198 0.36343 C 0.00746 0.37778 -0.0165 0.39907 -0.02431 0.41435 C -0.04827 0.46319 -0.03299 0.44653 -0.04931 0.46296 C -0.06337 0.49537 -0.05955 0.48148 -0.06806 0.53102 C -0.06823 0.53148 -0.0691 0.54884 -0.06841 0.55069 C -0.06563 0.5588 -0.06216 0.5662 -0.05938 0.57407 C -0.04358 0.61505 -0.06025 0.57755 -0.05521 0.60093 C -0.05313 0.61111 -0.04809 0.61551 -0.0507 0.62616 " pathEditMode="relative" rAng="1094118" ptsTypes="ffffffffffff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2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C -0.00364 0.00348 -0.00642 0.0088 -0.01007 0.01181 C -0.01753 0.01783 -0.03541 0.01968 -0.04323 0.02107 C -0.04948 0.02385 -0.05503 0.02639 -0.06146 0.02801 C -0.06788 0.0338 -0.07448 0.03473 -0.08159 0.03959 C -0.09045 0.04584 -0.09687 0.05649 -0.10642 0.06065 C -0.11128 0.06621 -0.11632 0.07153 -0.12135 0.07709 C -0.12343 0.0794 -0.12795 0.08403 -0.12795 0.08426 C -0.13455 0.09838 -0.14184 0.09144 -0.1493 0.11204 C -0.15364 0.12385 -0.15087 0.11922 -0.15781 0.12616 C -0.16111 0.14098 -0.1684 0.14931 -0.17604 0.1588 C -0.18802 0.17385 -0.19652 0.19144 -0.21267 0.1963 C -0.2309 0.21204 -0.25295 0.20903 -0.27378 0.2125 C -0.28402 0.21713 -0.29496 0.21991 -0.30538 0.222 C -0.30712 0.22269 -0.30868 0.22362 -0.31041 0.22408 C -0.31423 0.22524 -0.31823 0.22524 -0.32205 0.22639 C -0.33559 0.23125 -0.32552 0.2294 -0.33524 0.23588 C -0.34062 0.23959 -0.34635 0.24213 -0.35191 0.24537 C -0.36163 0.2507 -0.37118 0.2632 -0.38003 0.27084 C -0.38159 0.27223 -0.3835 0.27223 -0.38507 0.27315 C -0.3875 0.27454 -0.38958 0.27616 -0.39166 0.27801 C -0.40104 0.28635 -0.40659 0.29908 -0.41649 0.30579 C -0.41962 0.31181 -0.42118 0.31945 -0.425 0.32477 C -0.43125 0.33357 -0.43958 0.3419 -0.44809 0.34561 C -0.45659 0.35741 -0.44913 0.34977 -0.46128 0.35487 C -0.46423 0.35602 -0.46701 0.35764 -0.46979 0.35973 C -0.47152 0.36088 -0.47274 0.36343 -0.47448 0.36436 C -0.47934 0.36713 -0.48455 0.36899 -0.48958 0.3713 C -0.50295 0.37732 -0.51041 0.39561 -0.51771 0.41088 C -0.5243 0.42477 -0.5309 0.4382 -0.5309 0.45556 " pathEditMode="relative" rAng="0" ptsTypes="fffffffffffffffffffffffffffff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00" y="2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C -0.01111 0.00555 -0.0191 0.01273 -0.03073 0.01574 C -0.04896 0.00856 -0.04653 0.00717 -0.06997 0.01296 C -0.07674 0.01458 -0.08525 0.02824 -0.09046 0.03379 C -0.09671 0.04097 -0.10521 0.04328 -0.11268 0.04699 C -0.13438 0.05764 -0.16094 0.05764 -0.18403 0.06273 C -0.20105 0.06643 -0.21493 0.07685 -0.23021 0.08657 C -0.23837 0.09884 -0.24427 0.09583 -0.25243 0.10509 C -0.25434 0.10717 -0.25521 0.11111 -0.25747 0.11273 C -0.26059 0.11551 -0.26754 0.11782 -0.26754 0.11805 C -0.26997 0.1206 -0.27188 0.12384 -0.27466 0.12592 C -0.27778 0.12824 -0.28455 0.13125 -0.28455 0.13148 C -0.29289 0.14074 -0.30087 0.14213 -0.31025 0.14699 C -0.32466 0.15416 -0.33993 0.15903 -0.35452 0.16551 C -0.35608 0.16713 -0.35782 0.16898 -0.35955 0.1706 C -0.36146 0.17153 -0.3632 0.17153 -0.36476 0.17291 C -0.3823 0.18819 -0.36858 0.18078 -0.38021 0.18634 C -0.38785 0.19444 -0.40105 0.20532 -0.4073 0.21528 C -0.41059 0.2199 -0.41285 0.22615 -0.41598 0.23102 C -0.41736 0.2331 -0.41945 0.23426 -0.42101 0.23611 C -0.42171 0.2368 -0.42205 0.23796 -0.42257 0.23912 " pathEditMode="relative" rAng="0" ptsTypes="ffffffffffffffffffffA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00" y="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85918" y="142852"/>
            <a:ext cx="7072362" cy="1643074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351837" cy="1557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Третий лишний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Documents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09214" cy="1872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4746035" y="3281667"/>
            <a:ext cx="1152128" cy="1888210"/>
            <a:chOff x="251520" y="2178320"/>
            <a:chExt cx="1152128" cy="1888210"/>
          </a:xfrm>
        </p:grpSpPr>
        <p:pic>
          <p:nvPicPr>
            <p:cNvPr id="9" name="Picture 16" descr="http://www.clker.com/cliparts/b/4/3/9/11949867031461732302baloon1_04.svg.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178320"/>
              <a:ext cx="1152128" cy="1888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88774" y="2773462"/>
              <a:ext cx="9316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24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Группа 13"/>
          <p:cNvGrpSpPr/>
          <p:nvPr/>
        </p:nvGrpSpPr>
        <p:grpSpPr>
          <a:xfrm>
            <a:off x="906637" y="2064646"/>
            <a:ext cx="1130846" cy="1853332"/>
            <a:chOff x="323528" y="2661593"/>
            <a:chExt cx="1130846" cy="1853332"/>
          </a:xfrm>
        </p:grpSpPr>
        <p:pic>
          <p:nvPicPr>
            <p:cNvPr id="12" name="Picture 8" descr="http://www.clker.com/cliparts/d/3/d/4/11949867021512154637baloon1_03.svg.me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661593"/>
              <a:ext cx="1130846" cy="1853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41779" y="3141447"/>
              <a:ext cx="817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6437680" y="4735087"/>
            <a:ext cx="1140566" cy="1869262"/>
            <a:chOff x="1192424" y="3769932"/>
            <a:chExt cx="1140566" cy="1869262"/>
          </a:xfrm>
        </p:grpSpPr>
        <p:pic>
          <p:nvPicPr>
            <p:cNvPr id="15" name="Picture 6" descr="http://www.clker.com/cliparts/d/d/b/a/11949867031465183504baloon1_05.svg.me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424" y="3769932"/>
              <a:ext cx="1140566" cy="1869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395569" y="4365104"/>
              <a:ext cx="74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en-US" sz="24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24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Группа 22"/>
          <p:cNvGrpSpPr/>
          <p:nvPr/>
        </p:nvGrpSpPr>
        <p:grpSpPr>
          <a:xfrm>
            <a:off x="3477237" y="4657354"/>
            <a:ext cx="1140566" cy="1869262"/>
            <a:chOff x="2567338" y="4044480"/>
            <a:chExt cx="1140566" cy="1869262"/>
          </a:xfrm>
        </p:grpSpPr>
        <p:pic>
          <p:nvPicPr>
            <p:cNvPr id="17" name="Picture 6" descr="http://www.clker.com/cliparts/d/d/b/a/11949867031465183504baloon1_05.svg.me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338" y="4044480"/>
              <a:ext cx="1140566" cy="1869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709458" y="4593672"/>
              <a:ext cx="856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4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ru-RU" sz="24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23"/>
          <p:cNvGrpSpPr/>
          <p:nvPr/>
        </p:nvGrpSpPr>
        <p:grpSpPr>
          <a:xfrm>
            <a:off x="906637" y="4735087"/>
            <a:ext cx="1140566" cy="1869262"/>
            <a:chOff x="6751550" y="4030429"/>
            <a:chExt cx="1140566" cy="1869262"/>
          </a:xfrm>
        </p:grpSpPr>
        <p:pic>
          <p:nvPicPr>
            <p:cNvPr id="18" name="Picture 6" descr="http://www.clker.com/cliparts/d/d/b/a/11949867031465183504baloon1_05.svg.me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1550" y="4030429"/>
              <a:ext cx="1140566" cy="1869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930515" y="4581128"/>
              <a:ext cx="809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</a:t>
              </a:r>
              <a:r>
                <a:rPr lang="en-US" sz="24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24"/>
          <p:cNvGrpSpPr/>
          <p:nvPr/>
        </p:nvGrpSpPr>
        <p:grpSpPr>
          <a:xfrm>
            <a:off x="3549330" y="2023477"/>
            <a:ext cx="1130846" cy="1853332"/>
            <a:chOff x="323528" y="2661593"/>
            <a:chExt cx="1130846" cy="1853332"/>
          </a:xfrm>
        </p:grpSpPr>
        <p:pic>
          <p:nvPicPr>
            <p:cNvPr id="26" name="Picture 8" descr="http://www.clker.com/cliparts/d/3/d/4/11949867021512154637baloon1_03.svg.me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661593"/>
              <a:ext cx="1130846" cy="1853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514046" y="3141447"/>
              <a:ext cx="7601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24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24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па 27"/>
          <p:cNvGrpSpPr/>
          <p:nvPr/>
        </p:nvGrpSpPr>
        <p:grpSpPr>
          <a:xfrm>
            <a:off x="6271158" y="2023477"/>
            <a:ext cx="1130846" cy="1853332"/>
            <a:chOff x="323528" y="2661593"/>
            <a:chExt cx="1130846" cy="1853332"/>
          </a:xfrm>
        </p:grpSpPr>
        <p:pic>
          <p:nvPicPr>
            <p:cNvPr id="29" name="Picture 8" descr="http://www.clker.com/cliparts/d/3/d/4/11949867021512154637baloon1_03.svg.me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661593"/>
              <a:ext cx="1130846" cy="1853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470813" y="3141447"/>
              <a:ext cx="817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30"/>
          <p:cNvGrpSpPr/>
          <p:nvPr/>
        </p:nvGrpSpPr>
        <p:grpSpPr>
          <a:xfrm>
            <a:off x="2106749" y="3309130"/>
            <a:ext cx="1152128" cy="1888210"/>
            <a:chOff x="251520" y="2178320"/>
            <a:chExt cx="1152128" cy="1888210"/>
          </a:xfrm>
        </p:grpSpPr>
        <p:pic>
          <p:nvPicPr>
            <p:cNvPr id="32" name="Picture 16" descr="http://www.clker.com/cliparts/b/4/3/9/11949867031461732302baloon1_04.svg.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178320"/>
              <a:ext cx="1152128" cy="1888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88774" y="2773462"/>
              <a:ext cx="867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MgO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33"/>
          <p:cNvGrpSpPr/>
          <p:nvPr/>
        </p:nvGrpSpPr>
        <p:grpSpPr>
          <a:xfrm>
            <a:off x="7440992" y="3303701"/>
            <a:ext cx="1152128" cy="1888210"/>
            <a:chOff x="251520" y="2178320"/>
            <a:chExt cx="1152128" cy="1888210"/>
          </a:xfrm>
        </p:grpSpPr>
        <p:pic>
          <p:nvPicPr>
            <p:cNvPr id="35" name="Picture 16" descr="http://www.clker.com/cliparts/b/4/3/9/11949867031461732302baloon1_04.svg.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178320"/>
              <a:ext cx="1152128" cy="1888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88774" y="2773462"/>
              <a:ext cx="74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en-US" sz="24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ru-RU" sz="24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245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7271E-6 L 0.38073 -0.265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28" y="-132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011E-7 L 0.06423 -0.465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-23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31082E-6 L 0.55903 -0.651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-32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628665" cy="5721499"/>
          </a:xfrm>
        </p:spPr>
      </p:pic>
    </p:spTree>
    <p:extLst>
      <p:ext uri="{BB962C8B-B14F-4D97-AF65-F5344CB8AC3E}">
        <p14:creationId xmlns:p14="http://schemas.microsoft.com/office/powerpoint/2010/main" val="4117561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Игра  </a:t>
            </a:r>
            <a:r>
              <a:rPr lang="ru-RU" sz="4900" b="1" dirty="0">
                <a:latin typeface="Times New Roman" pitchFamily="18" charset="0"/>
                <a:cs typeface="Times New Roman" pitchFamily="18" charset="0"/>
              </a:rPr>
              <a:t>«Четвёртый лишний»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>
                <a:latin typeface="Times New Roman" pitchFamily="18" charset="0"/>
                <a:cs typeface="Times New Roman" pitchFamily="18" charset="0"/>
              </a:rPr>
            </a:br>
            <a:endParaRPr lang="ru-RU" sz="4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95536" y="1844824"/>
            <a:ext cx="3822192" cy="34472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H , He , Ne 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Li , Be , B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Co , Ni 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, Br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211960" y="1556792"/>
            <a:ext cx="4255384" cy="4569688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Найдите в каждом ряду химический элемент, который отличается от остальных по положению в Периодической системе химических элементов.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22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настраиваемая 5">
            <a:hlinkClick r:id="" action="ppaction://noaction" highlightClick="1"/>
          </p:cNvPr>
          <p:cNvSpPr/>
          <p:nvPr/>
        </p:nvSpPr>
        <p:spPr>
          <a:xfrm>
            <a:off x="1640540" y="1243013"/>
            <a:ext cx="1385047" cy="908516"/>
          </a:xfrm>
          <a:prstGeom prst="actionButtonBlank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15328" y="1113528"/>
            <a:ext cx="872867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600" b="1" dirty="0">
                <a:latin typeface="Garamond" panose="02020404030301010803" pitchFamily="18" charset="0"/>
              </a:rPr>
              <a:t>1) Не все </a:t>
            </a:r>
            <a:r>
              <a:rPr lang="ru-RU" sz="3600" b="1" dirty="0" smtClean="0">
                <a:latin typeface="Garamond" panose="02020404030301010803" pitchFamily="18" charset="0"/>
              </a:rPr>
              <a:t>то             , </a:t>
            </a:r>
            <a:r>
              <a:rPr lang="ru-RU" sz="3600" b="1" dirty="0">
                <a:latin typeface="Garamond" panose="02020404030301010803" pitchFamily="18" charset="0"/>
              </a:rPr>
              <a:t>что </a:t>
            </a:r>
            <a:r>
              <a:rPr lang="ru-RU" sz="3600" b="1" dirty="0" smtClean="0">
                <a:latin typeface="Garamond" panose="02020404030301010803" pitchFamily="18" charset="0"/>
              </a:rPr>
              <a:t>блестит. </a:t>
            </a:r>
            <a:r>
              <a:rPr lang="ru-RU" sz="3600" b="1" dirty="0">
                <a:latin typeface="Garamond" panose="02020404030301010803" pitchFamily="18" charset="0"/>
              </a:rPr>
              <a:t/>
            </a:r>
            <a:br>
              <a:rPr lang="ru-RU" sz="3600" b="1" dirty="0">
                <a:latin typeface="Garamond" panose="02020404030301010803" pitchFamily="18" charset="0"/>
              </a:rPr>
            </a:br>
            <a:r>
              <a:rPr lang="ru-RU" sz="3600" b="1" dirty="0">
                <a:latin typeface="Garamond" panose="02020404030301010803" pitchFamily="18" charset="0"/>
              </a:rPr>
              <a:t>2) Белый, </a:t>
            </a:r>
            <a:r>
              <a:rPr lang="ru-RU" sz="3600" b="1" dirty="0" smtClean="0">
                <a:latin typeface="Garamond" panose="02020404030301010803" pitchFamily="18" charset="0"/>
              </a:rPr>
              <a:t>как</a:t>
            </a:r>
            <a:r>
              <a:rPr lang="ru-RU" sz="3600" b="1" dirty="0">
                <a:latin typeface="Garamond" panose="02020404030301010803" pitchFamily="18" charset="0"/>
              </a:rPr>
              <a:t/>
            </a:r>
            <a:br>
              <a:rPr lang="ru-RU" sz="3600" b="1" dirty="0">
                <a:latin typeface="Garamond" panose="02020404030301010803" pitchFamily="18" charset="0"/>
              </a:rPr>
            </a:br>
            <a:r>
              <a:rPr lang="ru-RU" sz="3600" b="1" dirty="0">
                <a:latin typeface="Garamond" panose="02020404030301010803" pitchFamily="18" charset="0"/>
              </a:rPr>
              <a:t>3) </a:t>
            </a:r>
            <a:r>
              <a:rPr lang="ru-RU" sz="3600" b="1" dirty="0" smtClean="0">
                <a:latin typeface="Garamond" panose="02020404030301010803" pitchFamily="18" charset="0"/>
              </a:rPr>
              <a:t>Куй                , </a:t>
            </a:r>
            <a:r>
              <a:rPr lang="ru-RU" sz="3600" b="1" dirty="0">
                <a:latin typeface="Garamond" panose="02020404030301010803" pitchFamily="18" charset="0"/>
              </a:rPr>
              <a:t>пока </a:t>
            </a:r>
            <a:r>
              <a:rPr lang="ru-RU" sz="3600" b="1" dirty="0" smtClean="0">
                <a:latin typeface="Garamond" panose="02020404030301010803" pitchFamily="18" charset="0"/>
              </a:rPr>
              <a:t>горячо. </a:t>
            </a:r>
            <a:r>
              <a:rPr lang="ru-RU" sz="3600" b="1" dirty="0">
                <a:latin typeface="Garamond" panose="02020404030301010803" pitchFamily="18" charset="0"/>
              </a:rPr>
              <a:t/>
            </a:r>
            <a:br>
              <a:rPr lang="ru-RU" sz="3600" b="1" dirty="0">
                <a:latin typeface="Garamond" panose="02020404030301010803" pitchFamily="18" charset="0"/>
              </a:rPr>
            </a:br>
            <a:r>
              <a:rPr lang="ru-RU" sz="3600" b="1" dirty="0">
                <a:latin typeface="Garamond" panose="02020404030301010803" pitchFamily="18" charset="0"/>
              </a:rPr>
              <a:t>4) Слово </a:t>
            </a:r>
            <a:r>
              <a:rPr lang="ru-RU" sz="3600" b="1" dirty="0" smtClean="0">
                <a:latin typeface="Garamond" panose="02020404030301010803" pitchFamily="18" charset="0"/>
              </a:rPr>
              <a:t>-                 , </a:t>
            </a:r>
            <a:r>
              <a:rPr lang="ru-RU" sz="3600" b="1" dirty="0">
                <a:latin typeface="Garamond" panose="02020404030301010803" pitchFamily="18" charset="0"/>
              </a:rPr>
              <a:t>а молчание </a:t>
            </a:r>
            <a:r>
              <a:rPr lang="ru-RU" sz="3600" b="1" dirty="0" smtClean="0">
                <a:latin typeface="Garamond" panose="02020404030301010803" pitchFamily="18" charset="0"/>
              </a:rPr>
              <a:t>– </a:t>
            </a:r>
            <a:r>
              <a:rPr lang="ru-RU" sz="3600" b="1" dirty="0">
                <a:latin typeface="Garamond" panose="02020404030301010803" pitchFamily="18" charset="0"/>
              </a:rPr>
              <a:t> </a:t>
            </a:r>
            <a:r>
              <a:rPr lang="ru-RU" sz="3600" b="1" dirty="0" smtClean="0">
                <a:latin typeface="Garamond" panose="02020404030301010803" pitchFamily="18" charset="0"/>
              </a:rPr>
              <a:t>          . </a:t>
            </a:r>
            <a:r>
              <a:rPr lang="ru-RU" sz="3600" b="1" dirty="0">
                <a:latin typeface="Garamond" panose="02020404030301010803" pitchFamily="18" charset="0"/>
              </a:rPr>
              <a:t/>
            </a:r>
            <a:br>
              <a:rPr lang="ru-RU" sz="3600" b="1" dirty="0">
                <a:latin typeface="Garamond" panose="02020404030301010803" pitchFamily="18" charset="0"/>
              </a:rPr>
            </a:br>
            <a:r>
              <a:rPr lang="ru-RU" sz="3600" b="1" dirty="0">
                <a:latin typeface="Garamond" panose="02020404030301010803" pitchFamily="18" charset="0"/>
              </a:rPr>
              <a:t>5) Стойкий </a:t>
            </a:r>
            <a:r>
              <a:rPr lang="ru-RU" sz="3600" b="1" dirty="0" smtClean="0">
                <a:latin typeface="Garamond" panose="02020404030301010803" pitchFamily="18" charset="0"/>
              </a:rPr>
              <a:t>                         солдатик. </a:t>
            </a:r>
            <a:r>
              <a:rPr lang="ru-RU" sz="3600" b="1" dirty="0">
                <a:latin typeface="Garamond" panose="02020404030301010803" pitchFamily="18" charset="0"/>
              </a:rPr>
              <a:t/>
            </a:r>
            <a:br>
              <a:rPr lang="ru-RU" sz="3600" b="1" dirty="0">
                <a:latin typeface="Garamond" panose="02020404030301010803" pitchFamily="18" charset="0"/>
              </a:rPr>
            </a:br>
            <a:r>
              <a:rPr lang="ru-RU" sz="3600" b="1" dirty="0">
                <a:latin typeface="Garamond" panose="02020404030301010803" pitchFamily="18" charset="0"/>
              </a:rPr>
              <a:t>6) С тех пор много </a:t>
            </a:r>
            <a:r>
              <a:rPr lang="ru-RU" sz="3600" b="1" dirty="0" smtClean="0">
                <a:latin typeface="Garamond" panose="02020404030301010803" pitchFamily="18" charset="0"/>
              </a:rPr>
              <a:t>          </a:t>
            </a:r>
            <a:r>
              <a:rPr lang="ru-RU" sz="3600" b="1" dirty="0">
                <a:latin typeface="Garamond" panose="02020404030301010803" pitchFamily="18" charset="0"/>
              </a:rPr>
              <a:t>утекло. </a:t>
            </a:r>
            <a:br>
              <a:rPr lang="ru-RU" sz="3600" b="1" dirty="0">
                <a:latin typeface="Garamond" panose="02020404030301010803" pitchFamily="18" charset="0"/>
              </a:rPr>
            </a:br>
            <a:r>
              <a:rPr lang="ru-RU" sz="3600" b="1" dirty="0">
                <a:latin typeface="Garamond" panose="02020404030301010803" pitchFamily="18" charset="0"/>
              </a:rPr>
              <a:t>7) </a:t>
            </a:r>
            <a:r>
              <a:rPr lang="ru-RU" sz="3600" b="1" dirty="0" smtClean="0">
                <a:latin typeface="Garamond" panose="02020404030301010803" pitchFamily="18" charset="0"/>
              </a:rPr>
              <a:t>                       характер. </a:t>
            </a:r>
            <a:r>
              <a:rPr lang="ru-RU" sz="3600" b="1" dirty="0">
                <a:latin typeface="Garamond" panose="02020404030301010803" pitchFamily="18" charset="0"/>
              </a:rPr>
              <a:t/>
            </a:r>
            <a:br>
              <a:rPr lang="ru-RU" sz="3600" b="1" dirty="0">
                <a:latin typeface="Garamond" panose="02020404030301010803" pitchFamily="18" charset="0"/>
              </a:rPr>
            </a:br>
            <a:r>
              <a:rPr lang="ru-RU" sz="3600" b="1" dirty="0">
                <a:latin typeface="Garamond" panose="02020404030301010803" pitchFamily="18" charset="0"/>
              </a:rPr>
              <a:t>8) За </a:t>
            </a:r>
            <a:r>
              <a:rPr lang="ru-RU" sz="3600" b="1" dirty="0" smtClean="0">
                <a:latin typeface="Garamond" panose="02020404030301010803" pitchFamily="18" charset="0"/>
              </a:rPr>
              <a:t>                      грош удавится.</a:t>
            </a:r>
            <a:r>
              <a:rPr lang="ru-RU" sz="3600" b="1" dirty="0">
                <a:latin typeface="Garamond" panose="02020404030301010803" pitchFamily="18" charset="0"/>
              </a:rPr>
              <a:t/>
            </a:r>
            <a:br>
              <a:rPr lang="ru-RU" sz="3600" b="1" dirty="0">
                <a:latin typeface="Garamond" panose="02020404030301010803" pitchFamily="18" charset="0"/>
              </a:rPr>
            </a:br>
            <a:r>
              <a:rPr lang="ru-RU" sz="3600" b="1" dirty="0">
                <a:latin typeface="Garamond" panose="02020404030301010803" pitchFamily="18" charset="0"/>
              </a:rPr>
              <a:t>9) </a:t>
            </a:r>
            <a:r>
              <a:rPr lang="ru-RU" sz="3600" b="1" dirty="0" smtClean="0">
                <a:latin typeface="Garamond" panose="02020404030301010803" pitchFamily="18" charset="0"/>
              </a:rPr>
              <a:t>                         век </a:t>
            </a:r>
            <a:r>
              <a:rPr lang="ru-RU" sz="3600" b="1" dirty="0">
                <a:latin typeface="Garamond" panose="02020404030301010803" pitchFamily="18" charset="0"/>
              </a:rPr>
              <a:t>русской </a:t>
            </a:r>
            <a:r>
              <a:rPr lang="ru-RU" sz="3600" b="1" dirty="0" smtClean="0">
                <a:latin typeface="Garamond" panose="02020404030301010803" pitchFamily="18" charset="0"/>
              </a:rPr>
              <a:t>литературы.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63" y="328613"/>
            <a:ext cx="7215187" cy="9144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ln w="1905"/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Перевёртыши</a:t>
            </a:r>
            <a:endParaRPr lang="ru-RU" sz="6000" b="1" dirty="0">
              <a:ln w="1905"/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Блок-схема: знак завершения 8"/>
          <p:cNvSpPr>
            <a:spLocks/>
          </p:cNvSpPr>
          <p:nvPr/>
        </p:nvSpPr>
        <p:spPr>
          <a:xfrm>
            <a:off x="6293785" y="6089416"/>
            <a:ext cx="1800225" cy="360362"/>
          </a:xfrm>
          <a:prstGeom prst="flowChartTerminator">
            <a:avLst/>
          </a:prstGeom>
          <a:solidFill>
            <a:srgbClr val="66FF33"/>
          </a:solidFill>
          <a:ln w="952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Ответ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2911305" y="1112134"/>
            <a:ext cx="154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Garamond" panose="02020404030301010803" pitchFamily="18" charset="0"/>
              </a:rPr>
              <a:t>золото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72400" y="14656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919661" y="1102689"/>
            <a:ext cx="14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008000"/>
                </a:solidFill>
                <a:latin typeface="Garamond" panose="02020404030301010803" pitchFamily="18" charset="0"/>
              </a:rPr>
              <a:t>аурум</a:t>
            </a:r>
            <a:r>
              <a:rPr lang="ru-RU" sz="3600" b="1" dirty="0" smtClean="0">
                <a:latin typeface="Garamond" panose="02020404030301010803" pitchFamily="18" charset="0"/>
              </a:rPr>
              <a:t> 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70424" y="1650313"/>
            <a:ext cx="399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Garamond" panose="02020404030301010803" pitchFamily="18" charset="0"/>
              </a:rPr>
              <a:t>карбонат </a:t>
            </a:r>
            <a:r>
              <a:rPr lang="ru-RU" sz="36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кальция</a:t>
            </a:r>
            <a:r>
              <a:rPr lang="ru-RU" sz="3600" b="1" dirty="0" smtClean="0">
                <a:latin typeface="Garamond" panose="02020404030301010803" pitchFamily="18" charset="0"/>
              </a:rPr>
              <a:t>.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0424" y="1648031"/>
            <a:ext cx="102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ramond" panose="02020404030301010803" pitchFamily="18" charset="0"/>
              </a:rPr>
              <a:t>м</a:t>
            </a:r>
            <a:r>
              <a:rPr lang="ru-RU" sz="3600" b="1" dirty="0" smtClean="0">
                <a:latin typeface="Garamond" panose="02020404030301010803" pitchFamily="18" charset="0"/>
              </a:rPr>
              <a:t>ел.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3198" y="2218822"/>
            <a:ext cx="1778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008000"/>
                </a:solidFill>
                <a:latin typeface="Garamond" panose="02020404030301010803" pitchFamily="18" charset="0"/>
              </a:rPr>
              <a:t>феррум</a:t>
            </a:r>
            <a:r>
              <a:rPr lang="ru-RU" sz="3600" b="1" dirty="0" smtClean="0">
                <a:latin typeface="Garamond" panose="02020404030301010803" pitchFamily="18" charset="0"/>
              </a:rPr>
              <a:t> 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77222" y="2214229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Garamond" panose="02020404030301010803" pitchFamily="18" charset="0"/>
              </a:rPr>
              <a:t>железо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77890" y="2767136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Garamond" panose="02020404030301010803" pitchFamily="18" charset="0"/>
              </a:rPr>
              <a:t>серебро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5176" y="2753522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Garamond" panose="02020404030301010803" pitchFamily="18" charset="0"/>
              </a:rPr>
              <a:t>золото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0864" y="2767135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008000"/>
                </a:solidFill>
                <a:latin typeface="Garamond" panose="02020404030301010803" pitchFamily="18" charset="0"/>
              </a:rPr>
              <a:t>аргентум</a:t>
            </a:r>
            <a:endParaRPr lang="ru-RU" sz="3600" b="1" dirty="0">
              <a:solidFill>
                <a:srgbClr val="008000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8638" y="2750127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008000"/>
                </a:solidFill>
                <a:latin typeface="Garamond" panose="02020404030301010803" pitchFamily="18" charset="0"/>
              </a:rPr>
              <a:t>аурум</a:t>
            </a:r>
            <a:endParaRPr lang="ru-RU" sz="3600" b="1" dirty="0">
              <a:solidFill>
                <a:srgbClr val="008000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1305" y="3296557"/>
            <a:ext cx="2751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008000"/>
                </a:solidFill>
                <a:latin typeface="Garamond" panose="02020404030301010803" pitchFamily="18" charset="0"/>
              </a:rPr>
              <a:t>станиумный</a:t>
            </a:r>
            <a:endParaRPr lang="ru-RU" sz="3600" b="1" dirty="0">
              <a:solidFill>
                <a:srgbClr val="008000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09813" y="3313098"/>
            <a:ext cx="2483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Garamond" panose="02020404030301010803" pitchFamily="18" charset="0"/>
              </a:rPr>
              <a:t>оловянный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86842" y="3843402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Garamond" panose="02020404030301010803" pitchFamily="18" charset="0"/>
              </a:rPr>
              <a:t>воды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02021" y="3867582"/>
            <a:ext cx="1093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Garamond" panose="02020404030301010803" pitchFamily="18" charset="0"/>
              </a:rPr>
              <a:t>Н</a:t>
            </a:r>
            <a:r>
              <a:rPr lang="ru-RU" sz="3600" b="1" baseline="-25000" dirty="0">
                <a:solidFill>
                  <a:srgbClr val="008000"/>
                </a:solidFill>
                <a:latin typeface="Garamond" panose="02020404030301010803" pitchFamily="18" charset="0"/>
              </a:rPr>
              <a:t>2</a:t>
            </a:r>
            <a:r>
              <a:rPr lang="ru-RU" sz="3600" b="1" dirty="0">
                <a:solidFill>
                  <a:srgbClr val="008000"/>
                </a:solidFill>
                <a:latin typeface="Garamond" panose="02020404030301010803" pitchFamily="18" charset="0"/>
              </a:rPr>
              <a:t>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24269" y="4412762"/>
            <a:ext cx="2382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Garamond" panose="02020404030301010803" pitchFamily="18" charset="0"/>
              </a:rPr>
              <a:t>Железный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3740" y="4383614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008000"/>
                </a:solidFill>
                <a:latin typeface="Garamond" panose="02020404030301010803" pitchFamily="18" charset="0"/>
              </a:rPr>
              <a:t>Феррумный</a:t>
            </a:r>
            <a:endParaRPr lang="ru-RU" sz="3600" b="1" dirty="0">
              <a:solidFill>
                <a:srgbClr val="008000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39356" y="4942415"/>
            <a:ext cx="179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Garamond" panose="02020404030301010803" pitchFamily="18" charset="0"/>
              </a:rPr>
              <a:t>медный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6511" y="4948174"/>
            <a:ext cx="2553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008000"/>
                </a:solidFill>
                <a:latin typeface="Garamond" panose="02020404030301010803" pitchFamily="18" charset="0"/>
              </a:rPr>
              <a:t>купрумный</a:t>
            </a:r>
            <a:endParaRPr lang="ru-RU" sz="3600" b="1" dirty="0">
              <a:solidFill>
                <a:srgbClr val="008000"/>
              </a:solidFill>
              <a:latin typeface="Garamond" panose="02020404030301010803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6881" y="5481875"/>
            <a:ext cx="3012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008000"/>
                </a:solidFill>
                <a:latin typeface="Garamond" panose="02020404030301010803" pitchFamily="18" charset="0"/>
              </a:rPr>
              <a:t>Аргентумный</a:t>
            </a:r>
            <a:endParaRPr lang="ru-RU" sz="3600" b="1" dirty="0">
              <a:solidFill>
                <a:srgbClr val="008000"/>
              </a:solidFill>
              <a:latin typeface="Garamond" panose="02020404030301010803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3168" y="5481874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Garamond" panose="02020404030301010803" pitchFamily="18" charset="0"/>
              </a:rPr>
              <a:t>Серебряный</a:t>
            </a:r>
            <a:endParaRPr lang="ru-RU" sz="3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3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>
            <a:off x="1071563" y="1843088"/>
            <a:ext cx="6917631" cy="3554857"/>
            <a:chOff x="876620" y="1759136"/>
            <a:chExt cx="6917631" cy="3554857"/>
          </a:xfrm>
        </p:grpSpPr>
        <p:pic>
          <p:nvPicPr>
            <p:cNvPr id="19470" name="Picture 14" descr="https://encrypted-tbn1.gstatic.com/images?q=tbn:ANd9GcQBnU1KJgaB7KfqGpAJObUM20eyGLO3BVzp-r3Xnp8V7LFd0tezYA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368" y="2490108"/>
              <a:ext cx="2823883" cy="2823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2" name="Picture 16" descr="https://encrypted-tbn3.gstatic.com/images?q=tbn:ANd9GcR-kYbxte63jWeIayHEzhyUa2_KpLlvJiIBA6JguzSmBa7hqCtNCg"/>
            <p:cNvPicPr>
              <a:picLocks noChangeAspect="1" noChangeArrowheads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6620" y="2663287"/>
              <a:ext cx="3252435" cy="2477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780242" y="1759136"/>
              <a:ext cx="69762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,,</a:t>
              </a:r>
              <a:endPara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Блок-схема: знак завершения 8"/>
          <p:cNvSpPr>
            <a:spLocks/>
          </p:cNvSpPr>
          <p:nvPr/>
        </p:nvSpPr>
        <p:spPr>
          <a:xfrm>
            <a:off x="6293785" y="6089416"/>
            <a:ext cx="1800225" cy="360362"/>
          </a:xfrm>
          <a:prstGeom prst="flowChartTerminator">
            <a:avLst/>
          </a:prstGeom>
          <a:solidFill>
            <a:srgbClr val="66FF33"/>
          </a:solidFill>
          <a:ln w="952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Ответ</a:t>
            </a:r>
          </a:p>
        </p:txBody>
      </p:sp>
      <p:grpSp>
        <p:nvGrpSpPr>
          <p:cNvPr id="3" name="Группа 1"/>
          <p:cNvGrpSpPr/>
          <p:nvPr/>
        </p:nvGrpSpPr>
        <p:grpSpPr>
          <a:xfrm>
            <a:off x="2406061" y="1927729"/>
            <a:ext cx="4820872" cy="3297038"/>
            <a:chOff x="2406061" y="1927729"/>
            <a:chExt cx="4820872" cy="3297038"/>
          </a:xfrm>
        </p:grpSpPr>
        <p:pic>
          <p:nvPicPr>
            <p:cNvPr id="4100" name="Picture 4" descr="https://encrypted-tbn2.gstatic.com/images?q=tbn:ANd9GcSCbPqpgHc8bl4UhjunFtUBsN4_JhT3Y-sm--mTlkpgQqc-thdDPQ"/>
            <p:cNvPicPr>
              <a:picLocks noChangeAspect="1" noChangeArrowheads="1"/>
            </p:cNvPicPr>
            <p:nvPr/>
          </p:nvPicPr>
          <p:blipFill rotWithShape="1">
            <a:blip r:embed="rId4" cstate="email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06061" y="2264185"/>
              <a:ext cx="4820872" cy="296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 flipH="1">
              <a:off x="3678065" y="1927729"/>
              <a:ext cx="2899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smtClean="0">
                  <a:ea typeface="Microsoft JhengHei" panose="020B0604030504040204" pitchFamily="34" charset="-120"/>
                </a:rPr>
                <a:t>Золото</a:t>
              </a:r>
              <a:endParaRPr lang="ru-RU" sz="3600" b="1" dirty="0">
                <a:ea typeface="Microsoft JhengHei" panose="020B0604030504040204" pitchFamily="34" charset="-12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1071563" y="328613"/>
            <a:ext cx="7215187" cy="9144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905"/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Ребусы</a:t>
            </a:r>
          </a:p>
        </p:txBody>
      </p:sp>
    </p:spTree>
    <p:extLst>
      <p:ext uri="{BB962C8B-B14F-4D97-AF65-F5344CB8AC3E}">
        <p14:creationId xmlns:p14="http://schemas.microsoft.com/office/powerpoint/2010/main" val="236050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7148612" cy="6048672"/>
          </a:xfrm>
        </p:spPr>
      </p:pic>
    </p:spTree>
    <p:extLst>
      <p:ext uri="{BB962C8B-B14F-4D97-AF65-F5344CB8AC3E}">
        <p14:creationId xmlns:p14="http://schemas.microsoft.com/office/powerpoint/2010/main" val="3778877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0">
                <a:latin typeface="Times New Roman" pitchFamily="18" charset="0"/>
                <a:cs typeface="Times New Roman" pitchFamily="18" charset="0"/>
              </a:rPr>
              <a:t>Ребусы :</a:t>
            </a:r>
            <a:r>
              <a:rPr lang="ru-RU" sz="40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>
                <a:latin typeface="Times New Roman" pitchFamily="18" charset="0"/>
                <a:cs typeface="Times New Roman" pitchFamily="18" charset="0"/>
              </a:rPr>
            </a:b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7053" name="Group 13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63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7054" name="Объект 6" descr="C:\Users\Люда\Desktop\игровые технологии\1500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3644900"/>
            <a:ext cx="619283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5" name="Объект 8" descr="C:\Users\Люда\Desktop\игровые технологии\1506.pn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341438"/>
            <a:ext cx="56896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вал 20"/>
          <p:cNvSpPr/>
          <p:nvPr/>
        </p:nvSpPr>
        <p:spPr>
          <a:xfrm>
            <a:off x="1547813" y="765175"/>
            <a:ext cx="5616575" cy="5184775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9810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«Узнай меня»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484438" y="1484313"/>
            <a:ext cx="3743325" cy="3600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276600" y="2276475"/>
            <a:ext cx="2087563" cy="2016125"/>
          </a:xfrm>
          <a:prstGeom prst="ellipse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924300" y="2997200"/>
            <a:ext cx="360363" cy="3603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7" name="Овал 6"/>
          <p:cNvSpPr/>
          <p:nvPr/>
        </p:nvSpPr>
        <p:spPr>
          <a:xfrm>
            <a:off x="4284663" y="2997200"/>
            <a:ext cx="368300" cy="3603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500563" y="3357563"/>
            <a:ext cx="350837" cy="368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6" name="Овал 5"/>
          <p:cNvSpPr/>
          <p:nvPr/>
        </p:nvSpPr>
        <p:spPr>
          <a:xfrm>
            <a:off x="4140200" y="3429000"/>
            <a:ext cx="368300" cy="3603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1" name="Овал 10"/>
          <p:cNvSpPr/>
          <p:nvPr/>
        </p:nvSpPr>
        <p:spPr>
          <a:xfrm>
            <a:off x="3779838" y="3357563"/>
            <a:ext cx="360362" cy="3587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8" name="Овал 7"/>
          <p:cNvSpPr/>
          <p:nvPr/>
        </p:nvSpPr>
        <p:spPr>
          <a:xfrm>
            <a:off x="4140200" y="2636838"/>
            <a:ext cx="368300" cy="3524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563938" y="3068638"/>
            <a:ext cx="360362" cy="3603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940425" y="3500438"/>
            <a:ext cx="431800" cy="4333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5" name="Овал 14"/>
          <p:cNvSpPr/>
          <p:nvPr/>
        </p:nvSpPr>
        <p:spPr>
          <a:xfrm>
            <a:off x="2555875" y="4149725"/>
            <a:ext cx="439738" cy="431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011863" y="5661025"/>
            <a:ext cx="29257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Атом бора </a:t>
            </a:r>
          </a:p>
        </p:txBody>
      </p:sp>
      <p:sp>
        <p:nvSpPr>
          <p:cNvPr id="17" name="Овал 16"/>
          <p:cNvSpPr/>
          <p:nvPr/>
        </p:nvSpPr>
        <p:spPr>
          <a:xfrm>
            <a:off x="4716463" y="2997200"/>
            <a:ext cx="368300" cy="3508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572000" y="2636838"/>
            <a:ext cx="368300" cy="3524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779838" y="2636838"/>
            <a:ext cx="368300" cy="3524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356100" y="3789363"/>
            <a:ext cx="368300" cy="3508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2" name="Овал 21"/>
          <p:cNvSpPr/>
          <p:nvPr/>
        </p:nvSpPr>
        <p:spPr>
          <a:xfrm>
            <a:off x="6516688" y="1844675"/>
            <a:ext cx="431800" cy="431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3" name="Овал 22"/>
          <p:cNvSpPr/>
          <p:nvPr/>
        </p:nvSpPr>
        <p:spPr>
          <a:xfrm>
            <a:off x="2411413" y="5229225"/>
            <a:ext cx="431800" cy="431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4" name="Овал 23"/>
          <p:cNvSpPr/>
          <p:nvPr/>
        </p:nvSpPr>
        <p:spPr>
          <a:xfrm>
            <a:off x="1763713" y="1700213"/>
            <a:ext cx="431800" cy="4333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Химический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кроссворд: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139952" y="1628800"/>
            <a:ext cx="4752528" cy="4824536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1.       Элемент, названный в честь Скандинавии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(Скандий)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2.       Несущий свет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Фосфор)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3.       Элемент, названый именем любимого сына Зевса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Тантал)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4.       Элемент, названный старым именем Парижа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Лютеций)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5.       Рождающий воду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Водород)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6.       Рождающий кислоты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Кислород)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7.       Элемент, названный по старинному названию Франции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Галий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8.       Элемент, названный в честь Польши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Полоний)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9.       Элемент, названный в честь великого русского химика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Менделеевий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Объект 4" descr="химические элементы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456384" cy="3582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68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179512" y="188640"/>
            <a:ext cx="8750176" cy="649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 </a:t>
            </a:r>
            <a:r>
              <a:rPr lang="ru-RU" sz="3200" dirty="0">
                <a:latin typeface="Calibri" pitchFamily="34" charset="0"/>
              </a:rPr>
              <a:t>«Присмотримся внимательно, какое место занимает игра в жизни ребёнка... Для него игра - это самое серьёзное дело. В игре перед детьми раскрывается мир, раскрываются творческие способности личности. Без них нет, и не может быть полноценного умственного развития. Игра - это огромное светлое окно, через которое в духовный мир ребёнка вливается живительный поток представлений, понятий об окружающем мире. Игра - это искра, зажигающая огонёк пытливости и любознательности».</a:t>
            </a:r>
          </a:p>
          <a:p>
            <a:r>
              <a:rPr lang="ru-RU" dirty="0">
                <a:latin typeface="Calibri" pitchFamily="34" charset="0"/>
              </a:rPr>
              <a:t> </a:t>
            </a:r>
          </a:p>
          <a:p>
            <a:pPr algn="r"/>
            <a:r>
              <a:rPr lang="ru-RU" sz="2800" dirty="0">
                <a:latin typeface="Calibri" pitchFamily="34" charset="0"/>
              </a:rPr>
              <a:t>В.А. Сухомлинский</a:t>
            </a:r>
          </a:p>
          <a:p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071563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шифровка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38" y="2143125"/>
            <a:ext cx="7772400" cy="15716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       </a:t>
            </a:r>
            <a:endParaRPr lang="ru-RU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785813" y="2143125"/>
            <a:ext cx="560387" cy="4286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214563"/>
            <a:ext cx="357188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857500" y="2428875"/>
            <a:ext cx="7143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Равнобедренный треугольник 12"/>
          <p:cNvSpPr/>
          <p:nvPr/>
        </p:nvSpPr>
        <p:spPr>
          <a:xfrm>
            <a:off x="3786188" y="2214563"/>
            <a:ext cx="560387" cy="4286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29125" y="2286000"/>
            <a:ext cx="357188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285875" y="3000375"/>
            <a:ext cx="357188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642938" y="2928938"/>
            <a:ext cx="560387" cy="4286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Крест 22"/>
          <p:cNvSpPr/>
          <p:nvPr/>
        </p:nvSpPr>
        <p:spPr>
          <a:xfrm>
            <a:off x="1643063" y="2214563"/>
            <a:ext cx="357187" cy="357187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Крест 24"/>
          <p:cNvSpPr/>
          <p:nvPr/>
        </p:nvSpPr>
        <p:spPr>
          <a:xfrm>
            <a:off x="3714750" y="3000375"/>
            <a:ext cx="357188" cy="357188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2940050" y="3000375"/>
            <a:ext cx="560388" cy="4286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357688" y="3071813"/>
            <a:ext cx="357187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1928813" y="3214688"/>
            <a:ext cx="7143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Равнобедренный треугольник 28"/>
          <p:cNvSpPr/>
          <p:nvPr/>
        </p:nvSpPr>
        <p:spPr>
          <a:xfrm>
            <a:off x="795338" y="3786188"/>
            <a:ext cx="560387" cy="4286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438275" y="3857625"/>
            <a:ext cx="357188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Крест 30"/>
          <p:cNvSpPr/>
          <p:nvPr/>
        </p:nvSpPr>
        <p:spPr>
          <a:xfrm>
            <a:off x="2071688" y="3786188"/>
            <a:ext cx="357187" cy="357187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874713" y="1223963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sz="4000" b="1" cap="all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643188" y="3786188"/>
            <a:ext cx="485775" cy="428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6" name="Прямая со стрелкой 45"/>
          <p:cNvCxnSpPr/>
          <p:nvPr/>
        </p:nvCxnSpPr>
        <p:spPr>
          <a:xfrm>
            <a:off x="3571875" y="4000500"/>
            <a:ext cx="7143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Равнобедренный треугольник 46"/>
          <p:cNvSpPr/>
          <p:nvPr/>
        </p:nvSpPr>
        <p:spPr>
          <a:xfrm>
            <a:off x="4368800" y="3857625"/>
            <a:ext cx="560388" cy="4286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4943475" y="3857625"/>
            <a:ext cx="485775" cy="428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Крест 48"/>
          <p:cNvSpPr/>
          <p:nvPr/>
        </p:nvSpPr>
        <p:spPr>
          <a:xfrm>
            <a:off x="5643563" y="3938588"/>
            <a:ext cx="357187" cy="357187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6357938" y="3929063"/>
            <a:ext cx="357187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Равнобедренный треугольник 50"/>
          <p:cNvSpPr/>
          <p:nvPr/>
        </p:nvSpPr>
        <p:spPr>
          <a:xfrm>
            <a:off x="785813" y="4572000"/>
            <a:ext cx="560387" cy="4286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1428750" y="4643438"/>
            <a:ext cx="357188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Крест 52"/>
          <p:cNvSpPr/>
          <p:nvPr/>
        </p:nvSpPr>
        <p:spPr>
          <a:xfrm>
            <a:off x="2224088" y="4643438"/>
            <a:ext cx="357187" cy="357187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2871788" y="4572000"/>
            <a:ext cx="485775" cy="428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9" name="Трапеция 68"/>
          <p:cNvSpPr/>
          <p:nvPr/>
        </p:nvSpPr>
        <p:spPr>
          <a:xfrm>
            <a:off x="3357563" y="4643438"/>
            <a:ext cx="557212" cy="357187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70" name="Прямая со стрелкой 69"/>
          <p:cNvCxnSpPr/>
          <p:nvPr/>
        </p:nvCxnSpPr>
        <p:spPr>
          <a:xfrm>
            <a:off x="4143375" y="4786313"/>
            <a:ext cx="7143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Равнобедренный треугольник 70"/>
          <p:cNvSpPr/>
          <p:nvPr/>
        </p:nvSpPr>
        <p:spPr>
          <a:xfrm>
            <a:off x="4868863" y="4572000"/>
            <a:ext cx="560387" cy="4286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" name="Трапеция 71"/>
          <p:cNvSpPr/>
          <p:nvPr/>
        </p:nvSpPr>
        <p:spPr>
          <a:xfrm>
            <a:off x="5514975" y="4643438"/>
            <a:ext cx="557213" cy="357187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3" name="Крест 72"/>
          <p:cNvSpPr/>
          <p:nvPr/>
        </p:nvSpPr>
        <p:spPr>
          <a:xfrm>
            <a:off x="6215063" y="4643438"/>
            <a:ext cx="357187" cy="357187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6715125" y="4572000"/>
            <a:ext cx="485775" cy="428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7286625" y="4643438"/>
            <a:ext cx="357188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39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50" y="188640"/>
            <a:ext cx="4800533" cy="36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40968"/>
            <a:ext cx="4032448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4"/>
            <a:ext cx="457200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" y="3446721"/>
            <a:ext cx="4480527" cy="321297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93" y="0"/>
            <a:ext cx="3200356" cy="3124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" y="1772816"/>
            <a:ext cx="4764021" cy="3573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3036847" cy="1800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042" y="3717032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98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46" y="0"/>
            <a:ext cx="4945354" cy="3709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97" y="3709016"/>
            <a:ext cx="4290053" cy="32175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56" y="3735034"/>
            <a:ext cx="4921544" cy="31229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07" y="-17703"/>
            <a:ext cx="4262554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20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4283968" cy="3212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9598"/>
            <a:ext cx="4860032" cy="326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90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91140" name="Picture 2" descr="C:\Users\Люда\Desktop\игровые технологии\0001-001-Predmet-khimii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1773238"/>
            <a:ext cx="5113338" cy="4248150"/>
          </a:xfrm>
          <a:noFill/>
          <a:ln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Прямоугольник 3"/>
          <p:cNvSpPr>
            <a:spLocks noChangeArrowheads="1"/>
          </p:cNvSpPr>
          <p:nvPr/>
        </p:nvSpPr>
        <p:spPr bwMode="auto">
          <a:xfrm>
            <a:off x="683568" y="332656"/>
            <a:ext cx="7887791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>
                <a:latin typeface="Calibri" pitchFamily="34" charset="0"/>
              </a:rPr>
              <a:t>   Игра</a:t>
            </a:r>
            <a:r>
              <a:rPr lang="ru-RU" sz="4000" dirty="0">
                <a:latin typeface="Calibri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ru-RU" dirty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Calibri" pitchFamily="34" charset="0"/>
              </a:rPr>
              <a:t>это любое соревнование или состязание между играющими, действия которых ограничены определенными условиями (правилами) и направлены на достижение определенной цели (выигрыш, победа, приз);</a:t>
            </a:r>
          </a:p>
          <a:p>
            <a:pPr>
              <a:buFont typeface="Wingdings" pitchFamily="2" charset="2"/>
              <a:buChar char="Ø"/>
            </a:pPr>
            <a:endParaRPr lang="ru-RU" sz="2800" dirty="0">
              <a:latin typeface="Calibri" pitchFamily="34" charset="0"/>
            </a:endParaRPr>
          </a:p>
        </p:txBody>
      </p:sp>
      <p:sp>
        <p:nvSpPr>
          <p:cNvPr id="10245" name="Прямоугольник 4"/>
          <p:cNvSpPr>
            <a:spLocks noChangeArrowheads="1"/>
          </p:cNvSpPr>
          <p:nvPr/>
        </p:nvSpPr>
        <p:spPr bwMode="auto">
          <a:xfrm>
            <a:off x="323528" y="3573016"/>
            <a:ext cx="839127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ru-RU" sz="2800" dirty="0">
                <a:latin typeface="Calibri" pitchFamily="34" charset="0"/>
              </a:rPr>
              <a:t>являясь развлечением, отдыхом, игра способна перерасти в обучение, в творчество, в модель типа человеческих отношений и проявлений в труде</a:t>
            </a: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1" y="4947892"/>
            <a:ext cx="1584176" cy="191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5577" y="1421810"/>
            <a:ext cx="5184576" cy="504056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>
              <a:buNone/>
            </a:pPr>
            <a:r>
              <a:rPr lang="en-US" sz="3600" dirty="0" smtClean="0"/>
              <a:t>  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во всех ее формах развивает самостоятельность учащихся, их творческие способности, активизирует познавательную деятельность, развивает логическое мышление.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9 Класс &quot;А&quot; - Школьные предме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785926"/>
            <a:ext cx="3405334" cy="43123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85918" y="142852"/>
            <a:ext cx="7072362" cy="1643074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 descr="Documents Clip 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09214" cy="18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471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628800"/>
            <a:ext cx="8013576" cy="4752528"/>
          </a:xfrm>
        </p:spPr>
        <p:txBody>
          <a:bodyPr>
            <a:normAutofit/>
          </a:bodyPr>
          <a:lstStyle/>
          <a:p>
            <a:pPr algn="r"/>
            <a:endParaRPr lang="ru-RU" i="1" dirty="0" smtClean="0"/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должна быть рассчитана на один урок.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Игра не должна быть сложной для понимания их правил.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Игра не должна морально устаревать.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Игра должна быть массовой, охватывающей всей учеников. </a:t>
            </a:r>
          </a:p>
          <a:p>
            <a:pPr algn="r">
              <a:buNone/>
            </a:pPr>
            <a:endParaRPr lang="ru-RU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None/>
            </a:pP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None/>
            </a:pPr>
            <a:endParaRPr lang="ru-RU" i="1" dirty="0" smtClean="0"/>
          </a:p>
          <a:p>
            <a:pPr algn="r">
              <a:buNone/>
            </a:pPr>
            <a:endParaRPr lang="ru-RU" i="1" dirty="0" smtClean="0"/>
          </a:p>
          <a:p>
            <a:pPr algn="r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142852"/>
            <a:ext cx="7072362" cy="1643074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Критерии игр</a:t>
            </a:r>
          </a:p>
        </p:txBody>
      </p:sp>
      <p:pic>
        <p:nvPicPr>
          <p:cNvPr id="5" name="Picture 2" descr="Documents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09214" cy="18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288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142852"/>
            <a:ext cx="7072362" cy="1643074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ocuments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09214" cy="187200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14480" y="274638"/>
            <a:ext cx="6972320" cy="1143000"/>
          </a:xfrm>
          <a:noFill/>
          <a:effectLst>
            <a:softEdge rad="317500"/>
          </a:effectLst>
        </p:spPr>
        <p:txBody>
          <a:bodyPr>
            <a:no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Виды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</a:t>
            </a:r>
            <a:endParaRPr lang="ru-RU" sz="4000" cap="all" dirty="0">
              <a:ln w="9000" cmpd="sng">
                <a:noFill/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Равнобедренный треугольник 4">
            <a:hlinkClick r:id="" action="ppaction://hlinkshowjump?jump=nextslide"/>
          </p:cNvPr>
          <p:cNvSpPr/>
          <p:nvPr/>
        </p:nvSpPr>
        <p:spPr>
          <a:xfrm rot="5400000">
            <a:off x="8501090" y="6286520"/>
            <a:ext cx="344610" cy="487486"/>
          </a:xfrm>
          <a:prstGeom prst="triangl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Freeform 8"/>
          <p:cNvSpPr>
            <a:spLocks/>
          </p:cNvSpPr>
          <p:nvPr/>
        </p:nvSpPr>
        <p:spPr bwMode="gray">
          <a:xfrm rot="2265817" flipH="1">
            <a:off x="1994368" y="1695573"/>
            <a:ext cx="792000" cy="97200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0">
            <a:noFill/>
            <a:prstDash val="solid"/>
            <a:round/>
            <a:headEnd/>
            <a:tailEnd/>
          </a:ln>
          <a:effectLst>
            <a:outerShdw dist="114300" dir="2400000" algn="ctr" rotWithShape="0">
              <a:schemeClr val="tx2">
                <a:lumMod val="60000"/>
                <a:lumOff val="40000"/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" name="Freeform 8"/>
          <p:cNvSpPr>
            <a:spLocks/>
          </p:cNvSpPr>
          <p:nvPr/>
        </p:nvSpPr>
        <p:spPr bwMode="gray">
          <a:xfrm rot="2265817" flipH="1">
            <a:off x="3704730" y="1693308"/>
            <a:ext cx="792000" cy="97200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0">
            <a:noFill/>
            <a:prstDash val="solid"/>
            <a:round/>
            <a:headEnd/>
            <a:tailEnd/>
          </a:ln>
          <a:effectLst>
            <a:outerShdw dist="114300" dir="2400000" algn="ctr" rotWithShape="0">
              <a:schemeClr val="tx2">
                <a:lumMod val="60000"/>
                <a:lumOff val="40000"/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" name="Freeform 8"/>
          <p:cNvSpPr>
            <a:spLocks/>
          </p:cNvSpPr>
          <p:nvPr/>
        </p:nvSpPr>
        <p:spPr bwMode="gray">
          <a:xfrm rot="2265817" flipH="1">
            <a:off x="6843188" y="1703759"/>
            <a:ext cx="792000" cy="97200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0">
            <a:noFill/>
            <a:prstDash val="solid"/>
            <a:round/>
            <a:headEnd/>
            <a:tailEnd/>
          </a:ln>
          <a:effectLst>
            <a:outerShdw dist="114300" dir="2400000" algn="ctr" rotWithShape="0">
              <a:schemeClr val="tx2">
                <a:lumMod val="60000"/>
                <a:lumOff val="40000"/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4" name="Freeform 8"/>
          <p:cNvSpPr>
            <a:spLocks/>
          </p:cNvSpPr>
          <p:nvPr/>
        </p:nvSpPr>
        <p:spPr bwMode="gray">
          <a:xfrm rot="2265817" flipH="1">
            <a:off x="5350359" y="1659291"/>
            <a:ext cx="792000" cy="97200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0">
            <a:noFill/>
            <a:prstDash val="solid"/>
            <a:round/>
            <a:headEnd/>
            <a:tailEnd/>
          </a:ln>
          <a:effectLst>
            <a:outerShdw dist="114300" dir="2400000" algn="ctr" rotWithShape="0">
              <a:schemeClr val="tx2">
                <a:lumMod val="60000"/>
                <a:lumOff val="40000"/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grpSp>
        <p:nvGrpSpPr>
          <p:cNvPr id="3" name="Группа 31"/>
          <p:cNvGrpSpPr/>
          <p:nvPr/>
        </p:nvGrpSpPr>
        <p:grpSpPr>
          <a:xfrm>
            <a:off x="6988432" y="2772008"/>
            <a:ext cx="2076018" cy="2051438"/>
            <a:chOff x="6188834" y="3871142"/>
            <a:chExt cx="2076018" cy="2051438"/>
          </a:xfrm>
        </p:grpSpPr>
        <p:grpSp>
          <p:nvGrpSpPr>
            <p:cNvPr id="13" name="Группа 15"/>
            <p:cNvGrpSpPr/>
            <p:nvPr/>
          </p:nvGrpSpPr>
          <p:grpSpPr>
            <a:xfrm>
              <a:off x="6215129" y="3871142"/>
              <a:ext cx="2048120" cy="2051438"/>
              <a:chOff x="1357323" y="714356"/>
              <a:chExt cx="2048120" cy="2051438"/>
            </a:xfrm>
          </p:grpSpPr>
          <p:pic>
            <p:nvPicPr>
              <p:cNvPr id="18" name="Picture 4" descr="C:\Documents and Settings\Admin\Рабочий стол\22 марта\Рисунки\желтый лист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57323" y="785794"/>
                <a:ext cx="2048120" cy="1980000"/>
              </a:xfrm>
              <a:prstGeom prst="rect">
                <a:avLst/>
              </a:prstGeom>
              <a:noFill/>
            </p:spPr>
          </p:pic>
          <p:pic>
            <p:nvPicPr>
              <p:cNvPr id="19" name="Picture 3" descr="C:\Documents and Settings\Admin\Рабочий стол\22 марта\Рисунки\кнопка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00298" y="714356"/>
                <a:ext cx="668337" cy="628650"/>
              </a:xfrm>
              <a:prstGeom prst="rect">
                <a:avLst/>
              </a:prstGeom>
              <a:noFill/>
            </p:spPr>
          </p:pic>
        </p:grpSp>
        <p:sp>
          <p:nvSpPr>
            <p:cNvPr id="12" name="Прямоугольник 11"/>
            <p:cNvSpPr/>
            <p:nvPr/>
          </p:nvSpPr>
          <p:spPr>
            <a:xfrm>
              <a:off x="6188834" y="4499792"/>
              <a:ext cx="207601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Игра – </a:t>
              </a:r>
              <a:endParaRPr lang="ru-RU" sz="2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соревнование</a:t>
              </a:r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30"/>
          <p:cNvGrpSpPr/>
          <p:nvPr/>
        </p:nvGrpSpPr>
        <p:grpSpPr>
          <a:xfrm>
            <a:off x="4788024" y="2791319"/>
            <a:ext cx="2157814" cy="2051438"/>
            <a:chOff x="3577660" y="4178388"/>
            <a:chExt cx="2157814" cy="2051438"/>
          </a:xfrm>
        </p:grpSpPr>
        <p:grpSp>
          <p:nvGrpSpPr>
            <p:cNvPr id="16" name="Группа 20"/>
            <p:cNvGrpSpPr/>
            <p:nvPr/>
          </p:nvGrpSpPr>
          <p:grpSpPr>
            <a:xfrm>
              <a:off x="3687354" y="4178388"/>
              <a:ext cx="2048120" cy="2051438"/>
              <a:chOff x="1357323" y="714356"/>
              <a:chExt cx="2048120" cy="2051438"/>
            </a:xfrm>
          </p:grpSpPr>
          <p:pic>
            <p:nvPicPr>
              <p:cNvPr id="22" name="Picture 4" descr="C:\Documents and Settings\Admin\Рабочий стол\22 марта\Рисунки\желтый лист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57323" y="785794"/>
                <a:ext cx="2048120" cy="1980000"/>
              </a:xfrm>
              <a:prstGeom prst="rect">
                <a:avLst/>
              </a:prstGeom>
              <a:noFill/>
            </p:spPr>
          </p:pic>
          <p:pic>
            <p:nvPicPr>
              <p:cNvPr id="23" name="Picture 3" descr="C:\Documents and Settings\Admin\Рабочий стол\22 марта\Рисунки\кнопка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00298" y="714356"/>
                <a:ext cx="668337" cy="628650"/>
              </a:xfrm>
              <a:prstGeom prst="rect">
                <a:avLst/>
              </a:prstGeom>
              <a:noFill/>
            </p:spPr>
          </p:pic>
        </p:grpSp>
        <p:sp>
          <p:nvSpPr>
            <p:cNvPr id="11" name="Прямоугольник 10"/>
            <p:cNvSpPr/>
            <p:nvPr/>
          </p:nvSpPr>
          <p:spPr>
            <a:xfrm>
              <a:off x="3577660" y="4932580"/>
              <a:ext cx="21159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Сюжетная</a:t>
              </a:r>
            </a:p>
            <a:p>
              <a:pPr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(ролевая) </a:t>
              </a:r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игра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29"/>
          <p:cNvGrpSpPr/>
          <p:nvPr/>
        </p:nvGrpSpPr>
        <p:grpSpPr>
          <a:xfrm>
            <a:off x="2650500" y="2843446"/>
            <a:ext cx="2048120" cy="2051438"/>
            <a:chOff x="820145" y="4214107"/>
            <a:chExt cx="2048120" cy="2051438"/>
          </a:xfrm>
        </p:grpSpPr>
        <p:grpSp>
          <p:nvGrpSpPr>
            <p:cNvPr id="20" name="Группа 23"/>
            <p:cNvGrpSpPr/>
            <p:nvPr/>
          </p:nvGrpSpPr>
          <p:grpSpPr>
            <a:xfrm>
              <a:off x="820145" y="4214107"/>
              <a:ext cx="2048120" cy="2051438"/>
              <a:chOff x="1357323" y="714356"/>
              <a:chExt cx="2048120" cy="2051438"/>
            </a:xfrm>
          </p:grpSpPr>
          <p:pic>
            <p:nvPicPr>
              <p:cNvPr id="25" name="Picture 4" descr="C:\Documents and Settings\Admin\Рабочий стол\22 марта\Рисунки\желтый лист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57323" y="785794"/>
                <a:ext cx="2048120" cy="1980000"/>
              </a:xfrm>
              <a:prstGeom prst="rect">
                <a:avLst/>
              </a:prstGeom>
              <a:noFill/>
            </p:spPr>
          </p:pic>
          <p:pic>
            <p:nvPicPr>
              <p:cNvPr id="26" name="Picture 3" descr="C:\Documents and Settings\Admin\Рабочий стол\22 марта\Рисунки\кнопка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00298" y="714356"/>
                <a:ext cx="668337" cy="628650"/>
              </a:xfrm>
              <a:prstGeom prst="rect">
                <a:avLst/>
              </a:prstGeom>
              <a:noFill/>
            </p:spPr>
          </p:pic>
        </p:grpSp>
        <p:sp>
          <p:nvSpPr>
            <p:cNvPr id="4" name="Прямоугольник 3"/>
            <p:cNvSpPr/>
            <p:nvPr/>
          </p:nvSpPr>
          <p:spPr>
            <a:xfrm>
              <a:off x="906015" y="4916660"/>
              <a:ext cx="190763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Игры </a:t>
              </a:r>
              <a:endParaRPr lang="ru-RU" sz="2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путешествия</a:t>
              </a:r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12"/>
          <p:cNvGrpSpPr/>
          <p:nvPr/>
        </p:nvGrpSpPr>
        <p:grpSpPr>
          <a:xfrm>
            <a:off x="364241" y="3069925"/>
            <a:ext cx="2048120" cy="2051438"/>
            <a:chOff x="583337" y="2534952"/>
            <a:chExt cx="2048120" cy="2051438"/>
          </a:xfrm>
        </p:grpSpPr>
        <p:grpSp>
          <p:nvGrpSpPr>
            <p:cNvPr id="24" name="Группа 26"/>
            <p:cNvGrpSpPr/>
            <p:nvPr/>
          </p:nvGrpSpPr>
          <p:grpSpPr>
            <a:xfrm>
              <a:off x="583337" y="2534952"/>
              <a:ext cx="2048120" cy="2051438"/>
              <a:chOff x="1357323" y="714356"/>
              <a:chExt cx="2048120" cy="2051438"/>
            </a:xfrm>
          </p:grpSpPr>
          <p:pic>
            <p:nvPicPr>
              <p:cNvPr id="28" name="Picture 4" descr="C:\Documents and Settings\Admin\Рабочий стол\22 марта\Рисунки\желтый лист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57323" y="785794"/>
                <a:ext cx="2048120" cy="1980000"/>
              </a:xfrm>
              <a:prstGeom prst="rect">
                <a:avLst/>
              </a:prstGeom>
              <a:noFill/>
            </p:spPr>
          </p:pic>
          <p:pic>
            <p:nvPicPr>
              <p:cNvPr id="29" name="Picture 3" descr="C:\Documents and Settings\Admin\Рабочий стол\22 марта\Рисунки\кнопка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00298" y="714356"/>
                <a:ext cx="668337" cy="628650"/>
              </a:xfrm>
              <a:prstGeom prst="rect">
                <a:avLst/>
              </a:prstGeom>
              <a:no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692759" y="3165325"/>
              <a:ext cx="179408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Уроки </a:t>
              </a:r>
            </a:p>
            <a:p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упражнения</a:t>
              </a:r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4" descr="http://www.clker.com/cliparts/0/6/8/6/11971488431079343407barretr_Pencil.svg.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229" y="258216"/>
            <a:ext cx="1230644" cy="123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1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142852"/>
            <a:ext cx="7072362" cy="1643074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ocuments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09214" cy="187200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14480" y="274638"/>
            <a:ext cx="6972320" cy="1143000"/>
          </a:xfrm>
          <a:noFill/>
          <a:effectLst>
            <a:softEdge rad="317500"/>
          </a:effectLst>
        </p:spPr>
        <p:txBody>
          <a:bodyPr>
            <a:no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 форме деятельности</a:t>
            </a:r>
            <a:endParaRPr lang="ru-RU" sz="4000" cap="all" dirty="0">
              <a:ln w="9000" cmpd="sng">
                <a:noFill/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Равнобедренный треугольник 4">
            <a:hlinkClick r:id="" action="ppaction://hlinkshowjump?jump=nextslide"/>
          </p:cNvPr>
          <p:cNvSpPr/>
          <p:nvPr/>
        </p:nvSpPr>
        <p:spPr>
          <a:xfrm rot="5400000">
            <a:off x="8501090" y="6286520"/>
            <a:ext cx="344610" cy="487486"/>
          </a:xfrm>
          <a:prstGeom prst="triangl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4"/>
          <p:cNvGrpSpPr/>
          <p:nvPr/>
        </p:nvGrpSpPr>
        <p:grpSpPr>
          <a:xfrm>
            <a:off x="2358014" y="3340715"/>
            <a:ext cx="2405111" cy="2392005"/>
            <a:chOff x="697218" y="3299257"/>
            <a:chExt cx="2102567" cy="2059639"/>
          </a:xfrm>
        </p:grpSpPr>
        <p:pic>
          <p:nvPicPr>
            <p:cNvPr id="16" name="Picture 20" descr="http://www.clker.com/cliparts/X/A/V/9/t/v/blue-border-puzzle-piece-top-m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146" y="3299257"/>
              <a:ext cx="2059639" cy="2059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 rot="19231161">
              <a:off x="697218" y="4151454"/>
              <a:ext cx="2003744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ru-RU" sz="24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групповые</a:t>
              </a:r>
              <a:endParaRPr lang="ru-RU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Группа 17"/>
          <p:cNvGrpSpPr/>
          <p:nvPr/>
        </p:nvGrpSpPr>
        <p:grpSpPr>
          <a:xfrm>
            <a:off x="2371217" y="1445096"/>
            <a:ext cx="2391908" cy="2430590"/>
            <a:chOff x="683568" y="1664344"/>
            <a:chExt cx="2160240" cy="2160240"/>
          </a:xfrm>
        </p:grpSpPr>
        <p:pic>
          <p:nvPicPr>
            <p:cNvPr id="19" name="Picture 16" descr="http://www.clker.com/cliparts/J/j/N/v/L/P/blue-border-puzzle-piece-top-red-fill-m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664344"/>
              <a:ext cx="2160240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 rot="19231161">
              <a:off x="1012803" y="2453150"/>
              <a:ext cx="1556557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ru-RU" sz="24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парные</a:t>
              </a:r>
              <a:endParaRPr lang="ru-RU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Группа 20"/>
          <p:cNvGrpSpPr/>
          <p:nvPr/>
        </p:nvGrpSpPr>
        <p:grpSpPr>
          <a:xfrm>
            <a:off x="4226631" y="1893222"/>
            <a:ext cx="2442594" cy="2448272"/>
            <a:chOff x="6134114" y="1664344"/>
            <a:chExt cx="2340720" cy="2340720"/>
          </a:xfrm>
        </p:grpSpPr>
        <p:pic>
          <p:nvPicPr>
            <p:cNvPr id="22" name="Picture 22" descr="http://www.clker.com/cliparts/c/H/N/Y/n/z/green-border-puzzle-piece-m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114" y="1664344"/>
              <a:ext cx="2340720" cy="234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 rot="19231161">
              <a:off x="6216030" y="2304459"/>
              <a:ext cx="2024275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ru-RU" sz="24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командные</a:t>
              </a:r>
              <a:endParaRPr lang="ru-RU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Группа 23"/>
          <p:cNvGrpSpPr/>
          <p:nvPr/>
        </p:nvGrpSpPr>
        <p:grpSpPr>
          <a:xfrm>
            <a:off x="4056818" y="3836030"/>
            <a:ext cx="2612407" cy="2401282"/>
            <a:chOff x="2647658" y="4051132"/>
            <a:chExt cx="3086537" cy="2857500"/>
          </a:xfrm>
        </p:grpSpPr>
        <p:pic>
          <p:nvPicPr>
            <p:cNvPr id="25" name="Picture 18" descr="http://www.clker.com/cliparts/J/Q/y/g/K/N/pink-puzzle-piece-md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876696" y="4051132"/>
              <a:ext cx="2857499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 rot="19231161">
              <a:off x="2647658" y="4961145"/>
              <a:ext cx="2878720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ru-RU" sz="20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индивидуальные</a:t>
              </a:r>
              <a:endParaRPr lang="ru-RU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1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40" y="28135"/>
            <a:ext cx="4844356" cy="44371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4704"/>
            <a:ext cx="4299644" cy="52652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2260" y="5157192"/>
            <a:ext cx="2195736" cy="14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91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895</Words>
  <Application>Microsoft Office PowerPoint</Application>
  <PresentationFormat>Экран (4:3)</PresentationFormat>
  <Paragraphs>200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Microsoft JhengHei</vt:lpstr>
      <vt:lpstr>Arial</vt:lpstr>
      <vt:lpstr>Calibri</vt:lpstr>
      <vt:lpstr>Cambria</vt:lpstr>
      <vt:lpstr>Garamond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игр</vt:lpstr>
      <vt:lpstr>по форме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«Крестики нолики»</vt:lpstr>
      <vt:lpstr>Презентация PowerPoint</vt:lpstr>
      <vt:lpstr>Вставьте  пропущенные слова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Третий лишний</vt:lpstr>
      <vt:lpstr>Презентация PowerPoint</vt:lpstr>
      <vt:lpstr> Игра  «Четвёртый лишний» </vt:lpstr>
      <vt:lpstr>Презентация PowerPoint</vt:lpstr>
      <vt:lpstr>Презентация PowerPoint</vt:lpstr>
      <vt:lpstr>Презентация PowerPoint</vt:lpstr>
      <vt:lpstr>Ребусы : </vt:lpstr>
      <vt:lpstr>«Узнай меня»</vt:lpstr>
      <vt:lpstr> Химический кроссворд: </vt:lpstr>
      <vt:lpstr>шифровка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Dedushka</dc:creator>
  <cp:lastModifiedBy>User</cp:lastModifiedBy>
  <cp:revision>17</cp:revision>
  <dcterms:created xsi:type="dcterms:W3CDTF">2023-12-05T20:02:11Z</dcterms:created>
  <dcterms:modified xsi:type="dcterms:W3CDTF">2023-12-19T12:12:28Z</dcterms:modified>
</cp:coreProperties>
</file>